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7" r:id="rId2"/>
    <p:sldId id="306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99CC"/>
    <a:srgbClr val="663300"/>
    <a:srgbClr val="800000"/>
    <a:srgbClr val="993300"/>
    <a:srgbClr val="CC6600"/>
    <a:srgbClr val="FFCC66"/>
    <a:srgbClr val="CC9900"/>
    <a:srgbClr val="CCECFF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30" autoAdjust="0"/>
    <p:restoredTop sz="94704" autoAdjust="0"/>
  </p:normalViewPr>
  <p:slideViewPr>
    <p:cSldViewPr>
      <p:cViewPr>
        <p:scale>
          <a:sx n="50" d="100"/>
          <a:sy n="50" d="100"/>
        </p:scale>
        <p:origin x="-666" y="-16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" name="グループ化 204"/>
          <p:cNvGrpSpPr/>
          <p:nvPr/>
        </p:nvGrpSpPr>
        <p:grpSpPr>
          <a:xfrm>
            <a:off x="2332703" y="863715"/>
            <a:ext cx="1562519" cy="1562519"/>
            <a:chOff x="5889104" y="3443889"/>
            <a:chExt cx="1562519" cy="1562519"/>
          </a:xfrm>
        </p:grpSpPr>
        <p:grpSp>
          <p:nvGrpSpPr>
            <p:cNvPr id="206" name="グループ化 205"/>
            <p:cNvGrpSpPr/>
            <p:nvPr/>
          </p:nvGrpSpPr>
          <p:grpSpPr>
            <a:xfrm>
              <a:off x="5889104" y="3443889"/>
              <a:ext cx="1562519" cy="1562519"/>
              <a:chOff x="3291812" y="3140968"/>
              <a:chExt cx="720080" cy="720080"/>
            </a:xfrm>
          </p:grpSpPr>
          <p:sp>
            <p:nvSpPr>
              <p:cNvPr id="236" name="ドーナツ 235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7" name="ドーナツ 236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7" name="グループ化 206"/>
            <p:cNvGrpSpPr/>
            <p:nvPr/>
          </p:nvGrpSpPr>
          <p:grpSpPr>
            <a:xfrm>
              <a:off x="6274076" y="3583085"/>
              <a:ext cx="792574" cy="1259336"/>
              <a:chOff x="7796230" y="3063227"/>
              <a:chExt cx="1026172" cy="1630504"/>
            </a:xfrm>
          </p:grpSpPr>
          <p:grpSp>
            <p:nvGrpSpPr>
              <p:cNvPr id="208" name="グループ化 207"/>
              <p:cNvGrpSpPr/>
              <p:nvPr/>
            </p:nvGrpSpPr>
            <p:grpSpPr>
              <a:xfrm>
                <a:off x="7796230" y="3070970"/>
                <a:ext cx="1026172" cy="1622761"/>
                <a:chOff x="7797316" y="3070970"/>
                <a:chExt cx="1026172" cy="1622761"/>
              </a:xfrm>
              <a:solidFill>
                <a:schemeClr val="tx1"/>
              </a:solidFill>
            </p:grpSpPr>
            <p:grpSp>
              <p:nvGrpSpPr>
                <p:cNvPr id="223" name="グループ化 222"/>
                <p:cNvGrpSpPr/>
                <p:nvPr/>
              </p:nvGrpSpPr>
              <p:grpSpPr>
                <a:xfrm>
                  <a:off x="7797316" y="3070970"/>
                  <a:ext cx="432048" cy="1622761"/>
                  <a:chOff x="7797316" y="3070970"/>
                  <a:chExt cx="432048" cy="1622761"/>
                </a:xfrm>
                <a:grpFill/>
              </p:grpSpPr>
              <p:sp>
                <p:nvSpPr>
                  <p:cNvPr id="231" name="円/楕円 230"/>
                  <p:cNvSpPr/>
                  <p:nvPr/>
                </p:nvSpPr>
                <p:spPr>
                  <a:xfrm>
                    <a:off x="7833320" y="3070970"/>
                    <a:ext cx="360040" cy="360040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232" name="グループ化 231"/>
                  <p:cNvGrpSpPr/>
                  <p:nvPr/>
                </p:nvGrpSpPr>
                <p:grpSpPr>
                  <a:xfrm>
                    <a:off x="7797316" y="3886885"/>
                    <a:ext cx="432048" cy="806846"/>
                    <a:chOff x="8481392" y="3178083"/>
                    <a:chExt cx="508580" cy="806846"/>
                  </a:xfrm>
                  <a:grpFill/>
                </p:grpSpPr>
                <p:sp>
                  <p:nvSpPr>
                    <p:cNvPr id="234" name="台形 233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" name="台形 234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33" name="片側の 2 つの角を丸めた四角形 232"/>
                  <p:cNvSpPr/>
                  <p:nvPr/>
                </p:nvSpPr>
                <p:spPr>
                  <a:xfrm>
                    <a:off x="7797316" y="3422637"/>
                    <a:ext cx="432048" cy="65721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24" name="グループ化 223"/>
                <p:cNvGrpSpPr/>
                <p:nvPr/>
              </p:nvGrpSpPr>
              <p:grpSpPr>
                <a:xfrm>
                  <a:off x="8391440" y="3070970"/>
                  <a:ext cx="432048" cy="1622761"/>
                  <a:chOff x="8307856" y="3070970"/>
                  <a:chExt cx="432048" cy="1622761"/>
                </a:xfrm>
                <a:grpFill/>
              </p:grpSpPr>
              <p:sp>
                <p:nvSpPr>
                  <p:cNvPr id="225" name="円/楕円 224"/>
                  <p:cNvSpPr/>
                  <p:nvPr/>
                </p:nvSpPr>
                <p:spPr>
                  <a:xfrm>
                    <a:off x="8343860" y="3070970"/>
                    <a:ext cx="360040" cy="360040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226" name="グループ化 225"/>
                  <p:cNvGrpSpPr/>
                  <p:nvPr/>
                </p:nvGrpSpPr>
                <p:grpSpPr>
                  <a:xfrm>
                    <a:off x="8391440" y="3886885"/>
                    <a:ext cx="264880" cy="806846"/>
                    <a:chOff x="8481392" y="3178083"/>
                    <a:chExt cx="508580" cy="806846"/>
                  </a:xfrm>
                  <a:grpFill/>
                </p:grpSpPr>
                <p:sp>
                  <p:nvSpPr>
                    <p:cNvPr id="229" name="台形 228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" name="台形 229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27" name="片側の 2 つの角を丸めた四角形 226"/>
                  <p:cNvSpPr/>
                  <p:nvPr/>
                </p:nvSpPr>
                <p:spPr>
                  <a:xfrm>
                    <a:off x="8307856" y="3422637"/>
                    <a:ext cx="432048" cy="56229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8" name="片側の 2 つの角を丸めた四角形 227"/>
                  <p:cNvSpPr/>
                  <p:nvPr/>
                </p:nvSpPr>
                <p:spPr>
                  <a:xfrm>
                    <a:off x="8338100" y="3826497"/>
                    <a:ext cx="371560" cy="464248"/>
                  </a:xfrm>
                  <a:prstGeom prst="round2SameRect">
                    <a:avLst>
                      <a:gd name="adj1" fmla="val 44709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09" name="グループ化 208"/>
              <p:cNvGrpSpPr/>
              <p:nvPr/>
            </p:nvGrpSpPr>
            <p:grpSpPr>
              <a:xfrm>
                <a:off x="7796230" y="3063227"/>
                <a:ext cx="1026172" cy="1622761"/>
                <a:chOff x="7797316" y="3070970"/>
                <a:chExt cx="1026172" cy="1622761"/>
              </a:xfrm>
            </p:grpSpPr>
            <p:grpSp>
              <p:nvGrpSpPr>
                <p:cNvPr id="210" name="グループ化 209"/>
                <p:cNvGrpSpPr/>
                <p:nvPr/>
              </p:nvGrpSpPr>
              <p:grpSpPr>
                <a:xfrm>
                  <a:off x="7797316" y="3070970"/>
                  <a:ext cx="432048" cy="1622761"/>
                  <a:chOff x="7797316" y="3070970"/>
                  <a:chExt cx="432048" cy="1622761"/>
                </a:xfrm>
              </p:grpSpPr>
              <p:sp>
                <p:nvSpPr>
                  <p:cNvPr id="218" name="円/楕円 217"/>
                  <p:cNvSpPr/>
                  <p:nvPr/>
                </p:nvSpPr>
                <p:spPr>
                  <a:xfrm>
                    <a:off x="7833320" y="3070970"/>
                    <a:ext cx="360040" cy="360040"/>
                  </a:xfrm>
                  <a:prstGeom prst="ellipse">
                    <a:avLst/>
                  </a:prstGeom>
                  <a:solidFill>
                    <a:srgbClr val="00B0F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219" name="グループ化 218"/>
                  <p:cNvGrpSpPr/>
                  <p:nvPr/>
                </p:nvGrpSpPr>
                <p:grpSpPr>
                  <a:xfrm>
                    <a:off x="7797316" y="3886885"/>
                    <a:ext cx="432048" cy="806846"/>
                    <a:chOff x="8481392" y="3178083"/>
                    <a:chExt cx="508580" cy="806846"/>
                  </a:xfrm>
                  <a:solidFill>
                    <a:srgbClr val="0070C0"/>
                  </a:solidFill>
                </p:grpSpPr>
                <p:sp>
                  <p:nvSpPr>
                    <p:cNvPr id="221" name="台形 220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solidFill>
                      <a:srgbClr val="00B0F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2" name="台形 221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solidFill>
                      <a:srgbClr val="00B0F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20" name="片側の 2 つの角を丸めた四角形 219"/>
                  <p:cNvSpPr/>
                  <p:nvPr/>
                </p:nvSpPr>
                <p:spPr>
                  <a:xfrm>
                    <a:off x="7797316" y="3422637"/>
                    <a:ext cx="432048" cy="65721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B0F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11" name="グループ化 210"/>
                <p:cNvGrpSpPr/>
                <p:nvPr/>
              </p:nvGrpSpPr>
              <p:grpSpPr>
                <a:xfrm>
                  <a:off x="8391440" y="3070970"/>
                  <a:ext cx="432048" cy="1622761"/>
                  <a:chOff x="8307856" y="3070970"/>
                  <a:chExt cx="432048" cy="1622761"/>
                </a:xfrm>
                <a:solidFill>
                  <a:srgbClr val="FF33CC"/>
                </a:solidFill>
              </p:grpSpPr>
              <p:sp>
                <p:nvSpPr>
                  <p:cNvPr id="212" name="円/楕円 211"/>
                  <p:cNvSpPr/>
                  <p:nvPr/>
                </p:nvSpPr>
                <p:spPr>
                  <a:xfrm>
                    <a:off x="8343860" y="3070970"/>
                    <a:ext cx="360040" cy="36004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213" name="グループ化 212"/>
                  <p:cNvGrpSpPr/>
                  <p:nvPr/>
                </p:nvGrpSpPr>
                <p:grpSpPr>
                  <a:xfrm>
                    <a:off x="8391440" y="3886885"/>
                    <a:ext cx="264880" cy="806846"/>
                    <a:chOff x="8481392" y="3178083"/>
                    <a:chExt cx="508580" cy="806846"/>
                  </a:xfrm>
                  <a:grpFill/>
                </p:grpSpPr>
                <p:sp>
                  <p:nvSpPr>
                    <p:cNvPr id="216" name="台形 215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" name="台形 216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14" name="片側の 2 つの角を丸めた四角形 213"/>
                  <p:cNvSpPr/>
                  <p:nvPr/>
                </p:nvSpPr>
                <p:spPr>
                  <a:xfrm>
                    <a:off x="8307856" y="3422637"/>
                    <a:ext cx="432048" cy="56229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5" name="片側の 2 つの角を丸めた四角形 214"/>
                  <p:cNvSpPr/>
                  <p:nvPr/>
                </p:nvSpPr>
                <p:spPr>
                  <a:xfrm>
                    <a:off x="8338100" y="3826497"/>
                    <a:ext cx="371560" cy="464248"/>
                  </a:xfrm>
                  <a:prstGeom prst="round2SameRect">
                    <a:avLst>
                      <a:gd name="adj1" fmla="val 44709"/>
                      <a:gd name="adj2" fmla="val 0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  <p:grpSp>
        <p:nvGrpSpPr>
          <p:cNvPr id="238" name="グループ化 237"/>
          <p:cNvGrpSpPr/>
          <p:nvPr/>
        </p:nvGrpSpPr>
        <p:grpSpPr>
          <a:xfrm>
            <a:off x="6052662" y="844032"/>
            <a:ext cx="1562519" cy="1597968"/>
            <a:chOff x="2519355" y="609117"/>
            <a:chExt cx="1562519" cy="1597968"/>
          </a:xfrm>
        </p:grpSpPr>
        <p:grpSp>
          <p:nvGrpSpPr>
            <p:cNvPr id="239" name="グループ化 238"/>
            <p:cNvGrpSpPr/>
            <p:nvPr/>
          </p:nvGrpSpPr>
          <p:grpSpPr>
            <a:xfrm>
              <a:off x="2519355" y="609117"/>
              <a:ext cx="1562519" cy="1562519"/>
              <a:chOff x="3291812" y="3140968"/>
              <a:chExt cx="720080" cy="720080"/>
            </a:xfrm>
          </p:grpSpPr>
          <p:sp>
            <p:nvSpPr>
              <p:cNvPr id="256" name="ドーナツ 255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7" name="ドーナツ 256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40" name="グループ化 239"/>
            <p:cNvGrpSpPr/>
            <p:nvPr/>
          </p:nvGrpSpPr>
          <p:grpSpPr>
            <a:xfrm>
              <a:off x="2920324" y="609117"/>
              <a:ext cx="760580" cy="1597968"/>
              <a:chOff x="3388453" y="1507170"/>
              <a:chExt cx="1205764" cy="2533293"/>
            </a:xfrm>
          </p:grpSpPr>
          <p:grpSp>
            <p:nvGrpSpPr>
              <p:cNvPr id="246" name="グループ化 245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</p:grpSpPr>
            <p:sp>
              <p:nvSpPr>
                <p:cNvPr id="251" name="片側の 2 つの角を丸めた四角形 250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2" name="弦 251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3" name="角丸四角形 252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4" name="弦 253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5" name="片側の 2 つの角を丸めた四角形 254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47" name="弦 246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rgbClr val="4F81BD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48" name="グループ化 247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</p:grpSpPr>
            <p:sp>
              <p:nvSpPr>
                <p:cNvPr id="249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0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41" name="円/楕円 240"/>
            <p:cNvSpPr/>
            <p:nvPr/>
          </p:nvSpPr>
          <p:spPr>
            <a:xfrm>
              <a:off x="3042462" y="949793"/>
              <a:ext cx="209228" cy="209228"/>
            </a:xfrm>
            <a:prstGeom prst="ellipse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42" name="円/楕円 241"/>
            <p:cNvSpPr/>
            <p:nvPr/>
          </p:nvSpPr>
          <p:spPr>
            <a:xfrm>
              <a:off x="3094769" y="1002100"/>
              <a:ext cx="104614" cy="104614"/>
            </a:xfrm>
            <a:prstGeom prst="ellipse">
              <a:avLst/>
            </a:prstGeom>
            <a:solidFill>
              <a:sysClr val="windowText" lastClr="0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43" name="円/楕円 242"/>
            <p:cNvSpPr/>
            <p:nvPr/>
          </p:nvSpPr>
          <p:spPr>
            <a:xfrm>
              <a:off x="3344087" y="949793"/>
              <a:ext cx="209228" cy="209228"/>
            </a:xfrm>
            <a:prstGeom prst="ellipse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44" name="円/楕円 243"/>
            <p:cNvSpPr/>
            <p:nvPr/>
          </p:nvSpPr>
          <p:spPr>
            <a:xfrm>
              <a:off x="3396394" y="1002100"/>
              <a:ext cx="104614" cy="104614"/>
            </a:xfrm>
            <a:prstGeom prst="ellipse">
              <a:avLst/>
            </a:prstGeom>
            <a:solidFill>
              <a:sysClr val="windowText" lastClr="0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45" name="二等辺三角形 244"/>
            <p:cNvSpPr/>
            <p:nvPr/>
          </p:nvSpPr>
          <p:spPr>
            <a:xfrm>
              <a:off x="3175955" y="1197728"/>
              <a:ext cx="249318" cy="124546"/>
            </a:xfrm>
            <a:prstGeom prst="triangle">
              <a:avLst/>
            </a:prstGeom>
            <a:solidFill>
              <a:srgbClr val="C00000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58" name="グループ化 257"/>
          <p:cNvGrpSpPr/>
          <p:nvPr/>
        </p:nvGrpSpPr>
        <p:grpSpPr>
          <a:xfrm>
            <a:off x="7882772" y="4663038"/>
            <a:ext cx="1683566" cy="1688673"/>
            <a:chOff x="4126685" y="543569"/>
            <a:chExt cx="1683566" cy="1688673"/>
          </a:xfrm>
        </p:grpSpPr>
        <p:grpSp>
          <p:nvGrpSpPr>
            <p:cNvPr id="259" name="グループ化 258"/>
            <p:cNvGrpSpPr/>
            <p:nvPr/>
          </p:nvGrpSpPr>
          <p:grpSpPr>
            <a:xfrm>
              <a:off x="4173984" y="609117"/>
              <a:ext cx="1562519" cy="1562519"/>
              <a:chOff x="3291812" y="3140968"/>
              <a:chExt cx="720080" cy="720080"/>
            </a:xfrm>
          </p:grpSpPr>
          <p:sp>
            <p:nvSpPr>
              <p:cNvPr id="272" name="ドーナツ 271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3" name="ドーナツ 272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60" name="グループ化 259"/>
            <p:cNvGrpSpPr/>
            <p:nvPr/>
          </p:nvGrpSpPr>
          <p:grpSpPr>
            <a:xfrm>
              <a:off x="4574953" y="543569"/>
              <a:ext cx="760580" cy="1597968"/>
              <a:chOff x="3388453" y="1507170"/>
              <a:chExt cx="1205764" cy="2533293"/>
            </a:xfrm>
          </p:grpSpPr>
          <p:grpSp>
            <p:nvGrpSpPr>
              <p:cNvPr id="262" name="グループ化 261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</p:grpSpPr>
            <p:sp>
              <p:nvSpPr>
                <p:cNvPr id="267" name="片側の 2 つの角を丸めた四角形 266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8" name="弦 267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9" name="角丸四角形 268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0" name="弦 269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1" name="片側の 2 つの角を丸めた四角形 270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63" name="弦 262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rgbClr val="4F81BD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64" name="グループ化 263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</p:grpSpPr>
            <p:sp>
              <p:nvSpPr>
                <p:cNvPr id="265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6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61" name="乗算記号 260"/>
            <p:cNvSpPr/>
            <p:nvPr/>
          </p:nvSpPr>
          <p:spPr>
            <a:xfrm>
              <a:off x="4126685" y="548680"/>
              <a:ext cx="1683566" cy="1683562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74" name="グループ化 273"/>
          <p:cNvGrpSpPr/>
          <p:nvPr/>
        </p:nvGrpSpPr>
        <p:grpSpPr>
          <a:xfrm>
            <a:off x="4126685" y="4652598"/>
            <a:ext cx="1683566" cy="1683562"/>
            <a:chOff x="4126685" y="2558455"/>
            <a:chExt cx="1683566" cy="1683562"/>
          </a:xfrm>
        </p:grpSpPr>
        <p:grpSp>
          <p:nvGrpSpPr>
            <p:cNvPr id="275" name="グループ化 274"/>
            <p:cNvGrpSpPr/>
            <p:nvPr/>
          </p:nvGrpSpPr>
          <p:grpSpPr>
            <a:xfrm>
              <a:off x="4173984" y="2618892"/>
              <a:ext cx="1562519" cy="1562519"/>
              <a:chOff x="3291812" y="3140968"/>
              <a:chExt cx="720080" cy="720080"/>
            </a:xfrm>
          </p:grpSpPr>
          <p:sp>
            <p:nvSpPr>
              <p:cNvPr id="295" name="ドーナツ 294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6" name="ドーナツ 295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6" name="グループ化 275"/>
            <p:cNvGrpSpPr/>
            <p:nvPr/>
          </p:nvGrpSpPr>
          <p:grpSpPr>
            <a:xfrm>
              <a:off x="4612783" y="2800988"/>
              <a:ext cx="697885" cy="609173"/>
              <a:chOff x="3196145" y="3910643"/>
              <a:chExt cx="1290052" cy="1126068"/>
            </a:xfrm>
          </p:grpSpPr>
          <p:sp>
            <p:nvSpPr>
              <p:cNvPr id="289" name="正方形/長方形 288"/>
              <p:cNvSpPr/>
              <p:nvPr/>
            </p:nvSpPr>
            <p:spPr>
              <a:xfrm>
                <a:off x="3478085" y="3910643"/>
                <a:ext cx="1008112" cy="1126068"/>
              </a:xfrm>
              <a:prstGeom prst="rect">
                <a:avLst/>
              </a:prstGeom>
              <a:solidFill>
                <a:sysClr val="window" lastClr="FFFFFF">
                  <a:lumMod val="85000"/>
                </a:sys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0" name="正方形/長方形 289"/>
              <p:cNvSpPr/>
              <p:nvPr/>
            </p:nvSpPr>
            <p:spPr>
              <a:xfrm>
                <a:off x="3550093" y="3982651"/>
                <a:ext cx="864096" cy="971748"/>
              </a:xfrm>
              <a:prstGeom prst="rect">
                <a:avLst/>
              </a:prstGeom>
              <a:gradFill flip="none" rotWithShape="1">
                <a:gsLst>
                  <a:gs pos="0">
                    <a:srgbClr val="9BBB59">
                      <a:lumMod val="75000"/>
                      <a:shade val="30000"/>
                      <a:satMod val="115000"/>
                    </a:srgbClr>
                  </a:gs>
                  <a:gs pos="50000">
                    <a:srgbClr val="9BBB59">
                      <a:lumMod val="75000"/>
                      <a:shade val="67500"/>
                      <a:satMod val="115000"/>
                    </a:srgbClr>
                  </a:gs>
                  <a:gs pos="100000">
                    <a:srgbClr val="9BBB59">
                      <a:lumMod val="75000"/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1" name="正方形/長方形 290"/>
              <p:cNvSpPr/>
              <p:nvPr/>
            </p:nvSpPr>
            <p:spPr>
              <a:xfrm>
                <a:off x="3196145" y="3910643"/>
                <a:ext cx="1008112" cy="1126068"/>
              </a:xfrm>
              <a:prstGeom prst="rect">
                <a:avLst/>
              </a:prstGeom>
              <a:solidFill>
                <a:sysClr val="window" lastClr="FFFFFF">
                  <a:lumMod val="85000"/>
                </a:sys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2" name="正方形/長方形 291"/>
              <p:cNvSpPr/>
              <p:nvPr/>
            </p:nvSpPr>
            <p:spPr>
              <a:xfrm>
                <a:off x="3268153" y="3982651"/>
                <a:ext cx="864096" cy="971748"/>
              </a:xfrm>
              <a:prstGeom prst="rect">
                <a:avLst/>
              </a:prstGeom>
              <a:solidFill>
                <a:srgbClr val="66CCFF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3" name="斜め縞 292"/>
              <p:cNvSpPr/>
              <p:nvPr/>
            </p:nvSpPr>
            <p:spPr>
              <a:xfrm>
                <a:off x="3318872" y="4033130"/>
                <a:ext cx="186591" cy="186591"/>
              </a:xfrm>
              <a:prstGeom prst="diagStripe">
                <a:avLst/>
              </a:pr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4" name="斜め縞 293"/>
              <p:cNvSpPr/>
              <p:nvPr/>
            </p:nvSpPr>
            <p:spPr>
              <a:xfrm>
                <a:off x="3318872" y="4033130"/>
                <a:ext cx="346611" cy="346611"/>
              </a:xfrm>
              <a:prstGeom prst="diagStripe">
                <a:avLst>
                  <a:gd name="adj" fmla="val 70232"/>
                </a:avLst>
              </a:pr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4740637" y="3212687"/>
              <a:ext cx="429211" cy="901766"/>
              <a:chOff x="3388453" y="1507170"/>
              <a:chExt cx="1205764" cy="2533293"/>
            </a:xfrm>
          </p:grpSpPr>
          <p:grpSp>
            <p:nvGrpSpPr>
              <p:cNvPr id="279" name="グループ化 278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</p:grpSpPr>
            <p:sp>
              <p:nvSpPr>
                <p:cNvPr id="284" name="片側の 2 つの角を丸めた四角形 283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5" name="弦 284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6" name="角丸四角形 285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7" name="弦 286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8" name="片側の 2 つの角を丸めた四角形 287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80" name="弦 279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rgbClr val="4F81BD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81" name="グループ化 280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</p:grpSpPr>
            <p:sp>
              <p:nvSpPr>
                <p:cNvPr id="282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3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78" name="乗算記号 277"/>
            <p:cNvSpPr/>
            <p:nvPr/>
          </p:nvSpPr>
          <p:spPr>
            <a:xfrm>
              <a:off x="4126685" y="2558455"/>
              <a:ext cx="1683566" cy="1683562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334" name="グループ化 333"/>
          <p:cNvGrpSpPr/>
          <p:nvPr/>
        </p:nvGrpSpPr>
        <p:grpSpPr>
          <a:xfrm>
            <a:off x="429741" y="837275"/>
            <a:ext cx="1562519" cy="1562519"/>
            <a:chOff x="424944" y="4713035"/>
            <a:chExt cx="1562519" cy="1562519"/>
          </a:xfrm>
        </p:grpSpPr>
        <p:grpSp>
          <p:nvGrpSpPr>
            <p:cNvPr id="335" name="グループ化 334"/>
            <p:cNvGrpSpPr/>
            <p:nvPr/>
          </p:nvGrpSpPr>
          <p:grpSpPr>
            <a:xfrm>
              <a:off x="424944" y="4713035"/>
              <a:ext cx="1562519" cy="1562519"/>
              <a:chOff x="4173984" y="2618892"/>
              <a:chExt cx="1562519" cy="1562519"/>
            </a:xfrm>
          </p:grpSpPr>
          <p:grpSp>
            <p:nvGrpSpPr>
              <p:cNvPr id="367" name="グループ化 366"/>
              <p:cNvGrpSpPr/>
              <p:nvPr/>
            </p:nvGrpSpPr>
            <p:grpSpPr>
              <a:xfrm>
                <a:off x="4173984" y="2618892"/>
                <a:ext cx="1562519" cy="1562519"/>
                <a:chOff x="3291812" y="3140968"/>
                <a:chExt cx="720080" cy="720080"/>
              </a:xfrm>
            </p:grpSpPr>
            <p:sp>
              <p:nvSpPr>
                <p:cNvPr id="369" name="ドーナツ 368"/>
                <p:cNvSpPr/>
                <p:nvPr/>
              </p:nvSpPr>
              <p:spPr>
                <a:xfrm>
                  <a:off x="3291812" y="3140968"/>
                  <a:ext cx="720080" cy="720080"/>
                </a:xfrm>
                <a:prstGeom prst="donut">
                  <a:avLst>
                    <a:gd name="adj" fmla="val 2314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0" name="ドーナツ 369"/>
                <p:cNvSpPr/>
                <p:nvPr/>
              </p:nvSpPr>
              <p:spPr>
                <a:xfrm>
                  <a:off x="3322669" y="3171825"/>
                  <a:ext cx="658366" cy="658366"/>
                </a:xfrm>
                <a:prstGeom prst="donut">
                  <a:avLst>
                    <a:gd name="adj" fmla="val 10527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68" name="斜め縞 367"/>
              <p:cNvSpPr/>
              <p:nvPr/>
            </p:nvSpPr>
            <p:spPr>
              <a:xfrm>
                <a:off x="4679177" y="2867255"/>
                <a:ext cx="100941" cy="100941"/>
              </a:xfrm>
              <a:prstGeom prst="diagStripe">
                <a:avLst/>
              </a:pr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36" name="グループ化 335"/>
            <p:cNvGrpSpPr/>
            <p:nvPr/>
          </p:nvGrpSpPr>
          <p:grpSpPr>
            <a:xfrm>
              <a:off x="861048" y="4908339"/>
              <a:ext cx="675652" cy="1156480"/>
              <a:chOff x="735478" y="407318"/>
              <a:chExt cx="1008112" cy="1725538"/>
            </a:xfrm>
          </p:grpSpPr>
          <p:grpSp>
            <p:nvGrpSpPr>
              <p:cNvPr id="338" name="グループ化 337"/>
              <p:cNvGrpSpPr/>
              <p:nvPr/>
            </p:nvGrpSpPr>
            <p:grpSpPr>
              <a:xfrm>
                <a:off x="735478" y="407318"/>
                <a:ext cx="1008112" cy="1725538"/>
                <a:chOff x="735478" y="407318"/>
                <a:chExt cx="1008112" cy="1725538"/>
              </a:xfrm>
            </p:grpSpPr>
            <p:grpSp>
              <p:nvGrpSpPr>
                <p:cNvPr id="353" name="グループ化 352"/>
                <p:cNvGrpSpPr/>
                <p:nvPr/>
              </p:nvGrpSpPr>
              <p:grpSpPr>
                <a:xfrm>
                  <a:off x="735478" y="407318"/>
                  <a:ext cx="1008112" cy="1725538"/>
                  <a:chOff x="1395878" y="407318"/>
                  <a:chExt cx="1008112" cy="1725538"/>
                </a:xfrm>
              </p:grpSpPr>
              <p:sp>
                <p:nvSpPr>
                  <p:cNvPr id="364" name="正方形/長方形 363"/>
                  <p:cNvSpPr/>
                  <p:nvPr/>
                </p:nvSpPr>
                <p:spPr>
                  <a:xfrm>
                    <a:off x="1395878" y="476672"/>
                    <a:ext cx="1008112" cy="1512168"/>
                  </a:xfrm>
                  <a:prstGeom prst="rect">
                    <a:avLst/>
                  </a:prstGeom>
                  <a:solidFill>
                    <a:sysClr val="windowText" lastClr="000000"/>
                  </a:solidFill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5" name="台形 364"/>
                  <p:cNvSpPr/>
                  <p:nvPr/>
                </p:nvSpPr>
                <p:spPr>
                  <a:xfrm rot="16200000">
                    <a:off x="964760" y="909650"/>
                    <a:ext cx="1725538" cy="720874"/>
                  </a:xfrm>
                  <a:prstGeom prst="trapezoid">
                    <a:avLst>
                      <a:gd name="adj" fmla="val 19774"/>
                    </a:avLst>
                  </a:prstGeom>
                  <a:solidFill>
                    <a:sysClr val="windowText" lastClr="000000"/>
                  </a:solidFill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6" name="台形 365"/>
                  <p:cNvSpPr/>
                  <p:nvPr/>
                </p:nvSpPr>
                <p:spPr>
                  <a:xfrm rot="16200000" flipV="1">
                    <a:off x="1348057" y="1247227"/>
                    <a:ext cx="1725538" cy="45719"/>
                  </a:xfrm>
                  <a:prstGeom prst="trapezoid">
                    <a:avLst>
                      <a:gd name="adj" fmla="val 4579"/>
                    </a:avLst>
                  </a:prstGeom>
                  <a:solidFill>
                    <a:sysClr val="windowText" lastClr="000000"/>
                  </a:solidFill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54" name="グループ化 353"/>
                <p:cNvGrpSpPr/>
                <p:nvPr/>
              </p:nvGrpSpPr>
              <p:grpSpPr>
                <a:xfrm>
                  <a:off x="735478" y="476672"/>
                  <a:ext cx="1008112" cy="1512168"/>
                  <a:chOff x="4405778" y="476672"/>
                  <a:chExt cx="1008112" cy="1512168"/>
                </a:xfrm>
              </p:grpSpPr>
              <p:sp>
                <p:nvSpPr>
                  <p:cNvPr id="362" name="正方形/長方形 361"/>
                  <p:cNvSpPr/>
                  <p:nvPr/>
                </p:nvSpPr>
                <p:spPr>
                  <a:xfrm>
                    <a:off x="4405778" y="476672"/>
                    <a:ext cx="1008112" cy="1512168"/>
                  </a:xfrm>
                  <a:prstGeom prst="rect">
                    <a:avLst/>
                  </a:prstGeom>
                  <a:solidFill>
                    <a:srgbClr val="996633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3" name="正方形/長方形 362"/>
                  <p:cNvSpPr/>
                  <p:nvPr/>
                </p:nvSpPr>
                <p:spPr>
                  <a:xfrm>
                    <a:off x="4477786" y="548680"/>
                    <a:ext cx="864096" cy="1440160"/>
                  </a:xfrm>
                  <a:prstGeom prst="rect">
                    <a:avLst/>
                  </a:prstGeom>
                  <a:solidFill>
                    <a:sysClr val="windowText" lastClr="000000"/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55" name="グループ化 354"/>
                <p:cNvGrpSpPr/>
                <p:nvPr/>
              </p:nvGrpSpPr>
              <p:grpSpPr>
                <a:xfrm>
                  <a:off x="807486" y="407318"/>
                  <a:ext cx="766593" cy="1725538"/>
                  <a:chOff x="4476992" y="407318"/>
                  <a:chExt cx="766593" cy="1725538"/>
                </a:xfrm>
              </p:grpSpPr>
              <p:sp>
                <p:nvSpPr>
                  <p:cNvPr id="356" name="台形 355"/>
                  <p:cNvSpPr/>
                  <p:nvPr/>
                </p:nvSpPr>
                <p:spPr>
                  <a:xfrm rot="16200000">
                    <a:off x="3974660" y="909650"/>
                    <a:ext cx="1725538" cy="720874"/>
                  </a:xfrm>
                  <a:prstGeom prst="trapezoid">
                    <a:avLst>
                      <a:gd name="adj" fmla="val 19774"/>
                    </a:avLst>
                  </a:prstGeom>
                  <a:solidFill>
                    <a:srgbClr val="EEECE1">
                      <a:lumMod val="90000"/>
                    </a:srgbClr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7" name="台形 356"/>
                  <p:cNvSpPr/>
                  <p:nvPr/>
                </p:nvSpPr>
                <p:spPr>
                  <a:xfrm rot="16200000" flipV="1">
                    <a:off x="4357957" y="1247227"/>
                    <a:ext cx="1725538" cy="45719"/>
                  </a:xfrm>
                  <a:prstGeom prst="trapezoid">
                    <a:avLst>
                      <a:gd name="adj" fmla="val 4579"/>
                    </a:avLst>
                  </a:prstGeom>
                  <a:solidFill>
                    <a:srgbClr val="EEECE1">
                      <a:lumMod val="90000"/>
                    </a:srgbClr>
                  </a:solidFill>
                  <a:ln w="254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358" name="グループ化 357"/>
                  <p:cNvGrpSpPr/>
                  <p:nvPr/>
                </p:nvGrpSpPr>
                <p:grpSpPr>
                  <a:xfrm>
                    <a:off x="5001179" y="1159021"/>
                    <a:ext cx="128789" cy="144317"/>
                    <a:chOff x="3724147" y="3356992"/>
                    <a:chExt cx="178957" cy="144016"/>
                  </a:xfrm>
                  <a:solidFill>
                    <a:sysClr val="window" lastClr="FFFFFF">
                      <a:lumMod val="85000"/>
                    </a:sysClr>
                  </a:solidFill>
                </p:grpSpPr>
                <p:sp>
                  <p:nvSpPr>
                    <p:cNvPr id="359" name="角丸四角形 358"/>
                    <p:cNvSpPr/>
                    <p:nvPr/>
                  </p:nvSpPr>
                  <p:spPr>
                    <a:xfrm>
                      <a:off x="3806920" y="3391570"/>
                      <a:ext cx="96184" cy="7200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0" name="円/楕円 359"/>
                    <p:cNvSpPr/>
                    <p:nvPr/>
                  </p:nvSpPr>
                  <p:spPr>
                    <a:xfrm>
                      <a:off x="3724147" y="3356992"/>
                      <a:ext cx="136381" cy="144016"/>
                    </a:xfrm>
                    <a:prstGeom prst="ellipse">
                      <a:avLst/>
                    </a:prstGeom>
                    <a:grpFill/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1" name="円/楕円 360"/>
                    <p:cNvSpPr/>
                    <p:nvPr/>
                  </p:nvSpPr>
                  <p:spPr>
                    <a:xfrm>
                      <a:off x="3724147" y="3356992"/>
                      <a:ext cx="98281" cy="144016"/>
                    </a:xfrm>
                    <a:prstGeom prst="ellipse">
                      <a:avLst/>
                    </a:prstGeom>
                    <a:grpFill/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</p:grpSp>
          <p:grpSp>
            <p:nvGrpSpPr>
              <p:cNvPr id="339" name="グループ化 338"/>
              <p:cNvGrpSpPr/>
              <p:nvPr/>
            </p:nvGrpSpPr>
            <p:grpSpPr>
              <a:xfrm>
                <a:off x="1056949" y="687492"/>
                <a:ext cx="189072" cy="298993"/>
                <a:chOff x="7797316" y="3070970"/>
                <a:chExt cx="1026172" cy="1622761"/>
              </a:xfrm>
            </p:grpSpPr>
            <p:grpSp>
              <p:nvGrpSpPr>
                <p:cNvPr id="340" name="グループ化 339"/>
                <p:cNvGrpSpPr/>
                <p:nvPr/>
              </p:nvGrpSpPr>
              <p:grpSpPr>
                <a:xfrm>
                  <a:off x="7797316" y="3070970"/>
                  <a:ext cx="432048" cy="1622761"/>
                  <a:chOff x="7797316" y="3070970"/>
                  <a:chExt cx="432048" cy="1622761"/>
                </a:xfrm>
              </p:grpSpPr>
              <p:sp>
                <p:nvSpPr>
                  <p:cNvPr id="348" name="円/楕円 347"/>
                  <p:cNvSpPr/>
                  <p:nvPr/>
                </p:nvSpPr>
                <p:spPr>
                  <a:xfrm>
                    <a:off x="7833320" y="3070970"/>
                    <a:ext cx="360040" cy="360040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349" name="グループ化 348"/>
                  <p:cNvGrpSpPr/>
                  <p:nvPr/>
                </p:nvGrpSpPr>
                <p:grpSpPr>
                  <a:xfrm>
                    <a:off x="7797316" y="3886885"/>
                    <a:ext cx="432048" cy="806846"/>
                    <a:chOff x="8481392" y="3178083"/>
                    <a:chExt cx="508580" cy="806846"/>
                  </a:xfrm>
                  <a:solidFill>
                    <a:srgbClr val="0070C0"/>
                  </a:solidFill>
                </p:grpSpPr>
                <p:sp>
                  <p:nvSpPr>
                    <p:cNvPr id="351" name="台形 350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solidFill>
                      <a:srgbClr val="00B0F0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52" name="台形 351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solidFill>
                      <a:srgbClr val="00B0F0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350" name="片側の 2 つの角を丸めた四角形 349"/>
                  <p:cNvSpPr/>
                  <p:nvPr/>
                </p:nvSpPr>
                <p:spPr>
                  <a:xfrm>
                    <a:off x="7797316" y="3422637"/>
                    <a:ext cx="432048" cy="65721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B0F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41" name="グループ化 340"/>
                <p:cNvGrpSpPr/>
                <p:nvPr/>
              </p:nvGrpSpPr>
              <p:grpSpPr>
                <a:xfrm>
                  <a:off x="8391440" y="3070970"/>
                  <a:ext cx="432048" cy="1622761"/>
                  <a:chOff x="8307856" y="3070970"/>
                  <a:chExt cx="432048" cy="1622761"/>
                </a:xfrm>
                <a:solidFill>
                  <a:srgbClr val="FF33CC"/>
                </a:solidFill>
              </p:grpSpPr>
              <p:sp>
                <p:nvSpPr>
                  <p:cNvPr id="342" name="円/楕円 341"/>
                  <p:cNvSpPr/>
                  <p:nvPr/>
                </p:nvSpPr>
                <p:spPr>
                  <a:xfrm>
                    <a:off x="8343860" y="3070970"/>
                    <a:ext cx="360040" cy="36004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343" name="グループ化 342"/>
                  <p:cNvGrpSpPr/>
                  <p:nvPr/>
                </p:nvGrpSpPr>
                <p:grpSpPr>
                  <a:xfrm>
                    <a:off x="8391440" y="3886885"/>
                    <a:ext cx="264880" cy="806846"/>
                    <a:chOff x="8481392" y="3178083"/>
                    <a:chExt cx="508580" cy="806846"/>
                  </a:xfrm>
                  <a:grpFill/>
                </p:grpSpPr>
                <p:sp>
                  <p:nvSpPr>
                    <p:cNvPr id="346" name="台形 345"/>
                    <p:cNvSpPr/>
                    <p:nvPr/>
                  </p:nvSpPr>
                  <p:spPr>
                    <a:xfrm flipV="1">
                      <a:off x="8481392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47" name="台形 346"/>
                    <p:cNvSpPr/>
                    <p:nvPr/>
                  </p:nvSpPr>
                  <p:spPr>
                    <a:xfrm flipV="1">
                      <a:off x="8701940" y="3178083"/>
                      <a:ext cx="288032" cy="806846"/>
                    </a:xfrm>
                    <a:prstGeom prst="trapezoid">
                      <a:avLst>
                        <a:gd name="adj" fmla="val 32937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344" name="片側の 2 つの角を丸めた四角形 343"/>
                  <p:cNvSpPr/>
                  <p:nvPr/>
                </p:nvSpPr>
                <p:spPr>
                  <a:xfrm>
                    <a:off x="8307856" y="3422637"/>
                    <a:ext cx="432048" cy="56229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5" name="片側の 2 つの角を丸めた四角形 344"/>
                  <p:cNvSpPr/>
                  <p:nvPr/>
                </p:nvSpPr>
                <p:spPr>
                  <a:xfrm>
                    <a:off x="8338100" y="3826497"/>
                    <a:ext cx="371560" cy="464248"/>
                  </a:xfrm>
                  <a:prstGeom prst="round2SameRect">
                    <a:avLst>
                      <a:gd name="adj1" fmla="val 44709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</p:grpSp>
      <p:grpSp>
        <p:nvGrpSpPr>
          <p:cNvPr id="371" name="グループ化 370"/>
          <p:cNvGrpSpPr/>
          <p:nvPr/>
        </p:nvGrpSpPr>
        <p:grpSpPr>
          <a:xfrm>
            <a:off x="4173984" y="839535"/>
            <a:ext cx="1562519" cy="1562519"/>
            <a:chOff x="4173984" y="2618892"/>
            <a:chExt cx="1562519" cy="1562519"/>
          </a:xfrm>
        </p:grpSpPr>
        <p:grpSp>
          <p:nvGrpSpPr>
            <p:cNvPr id="372" name="グループ化 371"/>
            <p:cNvGrpSpPr/>
            <p:nvPr/>
          </p:nvGrpSpPr>
          <p:grpSpPr>
            <a:xfrm>
              <a:off x="4173984" y="2618892"/>
              <a:ext cx="1562519" cy="1562519"/>
              <a:chOff x="3291812" y="3140968"/>
              <a:chExt cx="720080" cy="720080"/>
            </a:xfrm>
          </p:grpSpPr>
          <p:sp>
            <p:nvSpPr>
              <p:cNvPr id="392" name="ドーナツ 391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3" name="ドーナツ 392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73" name="グループ化 372"/>
            <p:cNvGrpSpPr/>
            <p:nvPr/>
          </p:nvGrpSpPr>
          <p:grpSpPr>
            <a:xfrm>
              <a:off x="4612783" y="2800988"/>
              <a:ext cx="697885" cy="609173"/>
              <a:chOff x="3196145" y="3910643"/>
              <a:chExt cx="1290052" cy="1126068"/>
            </a:xfrm>
          </p:grpSpPr>
          <p:sp>
            <p:nvSpPr>
              <p:cNvPr id="386" name="正方形/長方形 385"/>
              <p:cNvSpPr/>
              <p:nvPr/>
            </p:nvSpPr>
            <p:spPr>
              <a:xfrm>
                <a:off x="3478085" y="3910643"/>
                <a:ext cx="1008112" cy="1126068"/>
              </a:xfrm>
              <a:prstGeom prst="rect">
                <a:avLst/>
              </a:prstGeom>
              <a:solidFill>
                <a:sysClr val="window" lastClr="FFFFFF">
                  <a:lumMod val="85000"/>
                </a:sys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87" name="正方形/長方形 386"/>
              <p:cNvSpPr/>
              <p:nvPr/>
            </p:nvSpPr>
            <p:spPr>
              <a:xfrm>
                <a:off x="3550093" y="3982651"/>
                <a:ext cx="864096" cy="971748"/>
              </a:xfrm>
              <a:prstGeom prst="rect">
                <a:avLst/>
              </a:prstGeom>
              <a:gradFill flip="none" rotWithShape="1">
                <a:gsLst>
                  <a:gs pos="0">
                    <a:srgbClr val="9BBB59">
                      <a:lumMod val="75000"/>
                      <a:shade val="30000"/>
                      <a:satMod val="115000"/>
                    </a:srgbClr>
                  </a:gs>
                  <a:gs pos="50000">
                    <a:srgbClr val="9BBB59">
                      <a:lumMod val="75000"/>
                      <a:shade val="67500"/>
                      <a:satMod val="115000"/>
                    </a:srgbClr>
                  </a:gs>
                  <a:gs pos="100000">
                    <a:srgbClr val="9BBB59">
                      <a:lumMod val="75000"/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88" name="正方形/長方形 387"/>
              <p:cNvSpPr/>
              <p:nvPr/>
            </p:nvSpPr>
            <p:spPr>
              <a:xfrm>
                <a:off x="3196145" y="3910643"/>
                <a:ext cx="1008112" cy="1126068"/>
              </a:xfrm>
              <a:prstGeom prst="rect">
                <a:avLst/>
              </a:prstGeom>
              <a:solidFill>
                <a:sysClr val="window" lastClr="FFFFFF">
                  <a:lumMod val="85000"/>
                </a:sys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89" name="正方形/長方形 388"/>
              <p:cNvSpPr/>
              <p:nvPr/>
            </p:nvSpPr>
            <p:spPr>
              <a:xfrm>
                <a:off x="3268153" y="3982651"/>
                <a:ext cx="864096" cy="971748"/>
              </a:xfrm>
              <a:prstGeom prst="rect">
                <a:avLst/>
              </a:prstGeom>
              <a:solidFill>
                <a:srgbClr val="66CCFF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0" name="斜め縞 389"/>
              <p:cNvSpPr/>
              <p:nvPr/>
            </p:nvSpPr>
            <p:spPr>
              <a:xfrm>
                <a:off x="3318872" y="4033130"/>
                <a:ext cx="186591" cy="186591"/>
              </a:xfrm>
              <a:prstGeom prst="diagStripe">
                <a:avLst/>
              </a:pr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1" name="斜め縞 390"/>
              <p:cNvSpPr/>
              <p:nvPr/>
            </p:nvSpPr>
            <p:spPr>
              <a:xfrm>
                <a:off x="3318872" y="4033130"/>
                <a:ext cx="346611" cy="346611"/>
              </a:xfrm>
              <a:prstGeom prst="diagStripe">
                <a:avLst>
                  <a:gd name="adj" fmla="val 70232"/>
                </a:avLst>
              </a:pr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74" name="グループ化 373"/>
            <p:cNvGrpSpPr/>
            <p:nvPr/>
          </p:nvGrpSpPr>
          <p:grpSpPr>
            <a:xfrm>
              <a:off x="4740637" y="3212687"/>
              <a:ext cx="429211" cy="901766"/>
              <a:chOff x="3388453" y="1507170"/>
              <a:chExt cx="1205764" cy="2533293"/>
            </a:xfrm>
          </p:grpSpPr>
          <p:grpSp>
            <p:nvGrpSpPr>
              <p:cNvPr id="376" name="グループ化 375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</p:grpSpPr>
            <p:sp>
              <p:nvSpPr>
                <p:cNvPr id="381" name="片側の 2 つの角を丸めた四角形 380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2" name="弦 381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3" name="角丸四角形 382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4" name="弦 383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5" name="片側の 2 つの角を丸めた四角形 384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77" name="弦 376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rgbClr val="4F81BD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78" name="グループ化 377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</p:grpSpPr>
            <p:sp>
              <p:nvSpPr>
                <p:cNvPr id="379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0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394" name="グループ化 393"/>
          <p:cNvGrpSpPr/>
          <p:nvPr/>
        </p:nvGrpSpPr>
        <p:grpSpPr>
          <a:xfrm>
            <a:off x="7930071" y="827638"/>
            <a:ext cx="1562519" cy="1628067"/>
            <a:chOff x="4173984" y="543569"/>
            <a:chExt cx="1562519" cy="1628067"/>
          </a:xfrm>
        </p:grpSpPr>
        <p:grpSp>
          <p:nvGrpSpPr>
            <p:cNvPr id="395" name="グループ化 394"/>
            <p:cNvGrpSpPr/>
            <p:nvPr/>
          </p:nvGrpSpPr>
          <p:grpSpPr>
            <a:xfrm>
              <a:off x="4173984" y="609117"/>
              <a:ext cx="1562519" cy="1562519"/>
              <a:chOff x="3291812" y="3140968"/>
              <a:chExt cx="720080" cy="720080"/>
            </a:xfrm>
          </p:grpSpPr>
          <p:sp>
            <p:nvSpPr>
              <p:cNvPr id="408" name="ドーナツ 407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09" name="ドーナツ 408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96" name="グループ化 395"/>
            <p:cNvGrpSpPr/>
            <p:nvPr/>
          </p:nvGrpSpPr>
          <p:grpSpPr>
            <a:xfrm>
              <a:off x="4574953" y="543569"/>
              <a:ext cx="760580" cy="1597968"/>
              <a:chOff x="3388453" y="1507170"/>
              <a:chExt cx="1205764" cy="2533293"/>
            </a:xfrm>
          </p:grpSpPr>
          <p:grpSp>
            <p:nvGrpSpPr>
              <p:cNvPr id="398" name="グループ化 397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</p:grpSpPr>
            <p:sp>
              <p:nvSpPr>
                <p:cNvPr id="403" name="片側の 2 つの角を丸めた四角形 402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4" name="弦 403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5" name="角丸四角形 404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6" name="弦 405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7" name="片側の 2 つの角を丸めた四角形 406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99" name="弦 398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rgbClr val="4F81BD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00" name="グループ化 399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</p:grpSpPr>
            <p:sp>
              <p:nvSpPr>
                <p:cNvPr id="401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2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66" name="グループ化 165"/>
          <p:cNvGrpSpPr/>
          <p:nvPr/>
        </p:nvGrpSpPr>
        <p:grpSpPr>
          <a:xfrm>
            <a:off x="5941162" y="4626547"/>
            <a:ext cx="1785518" cy="1785514"/>
            <a:chOff x="5941162" y="4626547"/>
            <a:chExt cx="1785518" cy="1785514"/>
          </a:xfrm>
        </p:grpSpPr>
        <p:grpSp>
          <p:nvGrpSpPr>
            <p:cNvPr id="410" name="グループ化 409"/>
            <p:cNvGrpSpPr/>
            <p:nvPr/>
          </p:nvGrpSpPr>
          <p:grpSpPr>
            <a:xfrm>
              <a:off x="6052662" y="4720320"/>
              <a:ext cx="1562519" cy="1597968"/>
              <a:chOff x="2519355" y="609117"/>
              <a:chExt cx="1562519" cy="1597968"/>
            </a:xfrm>
          </p:grpSpPr>
          <p:grpSp>
            <p:nvGrpSpPr>
              <p:cNvPr id="411" name="グループ化 410"/>
              <p:cNvGrpSpPr/>
              <p:nvPr/>
            </p:nvGrpSpPr>
            <p:grpSpPr>
              <a:xfrm>
                <a:off x="2519355" y="609117"/>
                <a:ext cx="1562519" cy="1562519"/>
                <a:chOff x="3291812" y="3140968"/>
                <a:chExt cx="720080" cy="720080"/>
              </a:xfrm>
            </p:grpSpPr>
            <p:sp>
              <p:nvSpPr>
                <p:cNvPr id="428" name="ドーナツ 427"/>
                <p:cNvSpPr/>
                <p:nvPr/>
              </p:nvSpPr>
              <p:spPr>
                <a:xfrm>
                  <a:off x="3291812" y="3140968"/>
                  <a:ext cx="720080" cy="720080"/>
                </a:xfrm>
                <a:prstGeom prst="donut">
                  <a:avLst>
                    <a:gd name="adj" fmla="val 2314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9" name="ドーナツ 428"/>
                <p:cNvSpPr/>
                <p:nvPr/>
              </p:nvSpPr>
              <p:spPr>
                <a:xfrm>
                  <a:off x="3322669" y="3171825"/>
                  <a:ext cx="658366" cy="658366"/>
                </a:xfrm>
                <a:prstGeom prst="donut">
                  <a:avLst>
                    <a:gd name="adj" fmla="val 10527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12" name="グループ化 411"/>
              <p:cNvGrpSpPr/>
              <p:nvPr/>
            </p:nvGrpSpPr>
            <p:grpSpPr>
              <a:xfrm>
                <a:off x="2920324" y="609117"/>
                <a:ext cx="760580" cy="1597968"/>
                <a:chOff x="3388453" y="1507170"/>
                <a:chExt cx="1205764" cy="2533293"/>
              </a:xfrm>
            </p:grpSpPr>
            <p:grpSp>
              <p:nvGrpSpPr>
                <p:cNvPr id="418" name="グループ化 417"/>
                <p:cNvGrpSpPr/>
                <p:nvPr/>
              </p:nvGrpSpPr>
              <p:grpSpPr>
                <a:xfrm>
                  <a:off x="3388453" y="1507170"/>
                  <a:ext cx="1205764" cy="2533293"/>
                  <a:chOff x="3388453" y="1507170"/>
                  <a:chExt cx="1205764" cy="2533293"/>
                </a:xfrm>
              </p:grpSpPr>
              <p:sp>
                <p:nvSpPr>
                  <p:cNvPr id="423" name="片側の 2 つの角を丸めた四角形 422"/>
                  <p:cNvSpPr/>
                  <p:nvPr/>
                </p:nvSpPr>
                <p:spPr>
                  <a:xfrm>
                    <a:off x="3595291" y="3968455"/>
                    <a:ext cx="792088" cy="7200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4" name="弦 423"/>
                  <p:cNvSpPr/>
                  <p:nvPr/>
                </p:nvSpPr>
                <p:spPr>
                  <a:xfrm>
                    <a:off x="3427873" y="2644924"/>
                    <a:ext cx="1126925" cy="1224136"/>
                  </a:xfrm>
                  <a:prstGeom prst="chord">
                    <a:avLst>
                      <a:gd name="adj1" fmla="val 21480477"/>
                      <a:gd name="adj2" fmla="val 10927261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5" name="角丸四角形 424"/>
                  <p:cNvSpPr/>
                  <p:nvPr/>
                </p:nvSpPr>
                <p:spPr>
                  <a:xfrm>
                    <a:off x="3393800" y="3194050"/>
                    <a:ext cx="1195070" cy="749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6" name="弦 425"/>
                  <p:cNvSpPr/>
                  <p:nvPr/>
                </p:nvSpPr>
                <p:spPr>
                  <a:xfrm>
                    <a:off x="3388477" y="1507170"/>
                    <a:ext cx="1205717" cy="1614872"/>
                  </a:xfrm>
                  <a:prstGeom prst="chord">
                    <a:avLst>
                      <a:gd name="adj1" fmla="val 6382201"/>
                      <a:gd name="adj2" fmla="val 4459543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7" name="片側の 2 つの角を丸めた四角形 426"/>
                  <p:cNvSpPr/>
                  <p:nvPr/>
                </p:nvSpPr>
                <p:spPr>
                  <a:xfrm>
                    <a:off x="3388453" y="3092450"/>
                    <a:ext cx="1205764" cy="8890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19" name="弦 418"/>
                <p:cNvSpPr/>
                <p:nvPr/>
              </p:nvSpPr>
              <p:spPr>
                <a:xfrm>
                  <a:off x="3499570" y="1628800"/>
                  <a:ext cx="983530" cy="1448063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solidFill>
                  <a:srgbClr val="4F81BD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20" name="グループ化 419"/>
                <p:cNvGrpSpPr/>
                <p:nvPr/>
              </p:nvGrpSpPr>
              <p:grpSpPr>
                <a:xfrm>
                  <a:off x="3676150" y="3773809"/>
                  <a:ext cx="630369" cy="230649"/>
                  <a:chOff x="5878004" y="3897052"/>
                  <a:chExt cx="630369" cy="360040"/>
                </a:xfrm>
              </p:grpSpPr>
              <p:sp>
                <p:nvSpPr>
                  <p:cNvPr id="421" name="フローチャート: 記憶データ 5"/>
                  <p:cNvSpPr/>
                  <p:nvPr/>
                </p:nvSpPr>
                <p:spPr>
                  <a:xfrm flipH="1">
                    <a:off x="5878004" y="3897052"/>
                    <a:ext cx="475253" cy="360040"/>
                  </a:xfrm>
                  <a:prstGeom prst="flowChartOnlineStorage">
                    <a:avLst/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2" name="フローチャート: 記憶データ 6"/>
                  <p:cNvSpPr/>
                  <p:nvPr/>
                </p:nvSpPr>
                <p:spPr>
                  <a:xfrm rot="10800000" flipH="1">
                    <a:off x="6033120" y="3897052"/>
                    <a:ext cx="475253" cy="360040"/>
                  </a:xfrm>
                  <a:prstGeom prst="flowChartOnlineStorage">
                    <a:avLst/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413" name="円/楕円 412"/>
              <p:cNvSpPr/>
              <p:nvPr/>
            </p:nvSpPr>
            <p:spPr>
              <a:xfrm>
                <a:off x="3042462" y="949793"/>
                <a:ext cx="209228" cy="209228"/>
              </a:xfrm>
              <a:prstGeom prst="ellipse">
                <a:avLst/>
              </a:prstGeom>
              <a:solidFill>
                <a:sysClr val="window" lastClr="FFFFFF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14" name="円/楕円 413"/>
              <p:cNvSpPr/>
              <p:nvPr/>
            </p:nvSpPr>
            <p:spPr>
              <a:xfrm>
                <a:off x="3094769" y="1002100"/>
                <a:ext cx="104614" cy="104614"/>
              </a:xfrm>
              <a:prstGeom prst="ellipse">
                <a:avLst/>
              </a:prstGeom>
              <a:solidFill>
                <a:sysClr val="windowText" lastClr="0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15" name="円/楕円 414"/>
              <p:cNvSpPr/>
              <p:nvPr/>
            </p:nvSpPr>
            <p:spPr>
              <a:xfrm>
                <a:off x="3344087" y="949793"/>
                <a:ext cx="209228" cy="209228"/>
              </a:xfrm>
              <a:prstGeom prst="ellipse">
                <a:avLst/>
              </a:prstGeom>
              <a:solidFill>
                <a:sysClr val="window" lastClr="FFFFFF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16" name="円/楕円 415"/>
              <p:cNvSpPr/>
              <p:nvPr/>
            </p:nvSpPr>
            <p:spPr>
              <a:xfrm>
                <a:off x="3396394" y="1002100"/>
                <a:ext cx="104614" cy="104614"/>
              </a:xfrm>
              <a:prstGeom prst="ellipse">
                <a:avLst/>
              </a:prstGeom>
              <a:solidFill>
                <a:sysClr val="windowText" lastClr="0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17" name="二等辺三角形 416"/>
              <p:cNvSpPr/>
              <p:nvPr/>
            </p:nvSpPr>
            <p:spPr>
              <a:xfrm>
                <a:off x="3175955" y="1197728"/>
                <a:ext cx="249318" cy="124546"/>
              </a:xfrm>
              <a:prstGeom prst="triangle">
                <a:avLst/>
              </a:prstGeom>
              <a:solidFill>
                <a:srgbClr val="C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30" name="乗算記号 429"/>
            <p:cNvSpPr/>
            <p:nvPr/>
          </p:nvSpPr>
          <p:spPr>
            <a:xfrm>
              <a:off x="5941162" y="4626547"/>
              <a:ext cx="1785518" cy="1785514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324417" y="4626547"/>
            <a:ext cx="1785518" cy="1785514"/>
            <a:chOff x="324417" y="4626547"/>
            <a:chExt cx="1785518" cy="1785514"/>
          </a:xfrm>
        </p:grpSpPr>
        <p:grpSp>
          <p:nvGrpSpPr>
            <p:cNvPr id="510" name="グループ化 509"/>
            <p:cNvGrpSpPr/>
            <p:nvPr/>
          </p:nvGrpSpPr>
          <p:grpSpPr>
            <a:xfrm>
              <a:off x="414351" y="4740481"/>
              <a:ext cx="1562519" cy="1562519"/>
              <a:chOff x="2308268" y="2787288"/>
              <a:chExt cx="1562519" cy="1562519"/>
            </a:xfrm>
          </p:grpSpPr>
          <p:sp>
            <p:nvSpPr>
              <p:cNvPr id="511" name="ドーナツ 510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12" name="ドーナツ 511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33" name="グループ化 532"/>
            <p:cNvGrpSpPr/>
            <p:nvPr/>
          </p:nvGrpSpPr>
          <p:grpSpPr>
            <a:xfrm>
              <a:off x="855213" y="4762833"/>
              <a:ext cx="725762" cy="1358262"/>
              <a:chOff x="4628943" y="2581203"/>
              <a:chExt cx="909242" cy="1701646"/>
            </a:xfrm>
          </p:grpSpPr>
          <p:sp>
            <p:nvSpPr>
              <p:cNvPr id="526" name="片側の 2 つの角を丸めた四角形 525"/>
              <p:cNvSpPr/>
              <p:nvPr/>
            </p:nvSpPr>
            <p:spPr bwMode="auto">
              <a:xfrm rot="5400000">
                <a:off x="5227662" y="3514189"/>
                <a:ext cx="581036" cy="40011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solidFill>
                <a:srgbClr val="4F81BD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527" name="片側の 2 つの角を丸めた四角形 526"/>
              <p:cNvSpPr/>
              <p:nvPr/>
            </p:nvSpPr>
            <p:spPr bwMode="auto">
              <a:xfrm>
                <a:off x="4817269" y="3826329"/>
                <a:ext cx="680906" cy="45719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solidFill>
                <a:srgbClr val="4F81BD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532" name="グループ化 531"/>
              <p:cNvGrpSpPr/>
              <p:nvPr/>
            </p:nvGrpSpPr>
            <p:grpSpPr>
              <a:xfrm>
                <a:off x="4628943" y="2581203"/>
                <a:ext cx="867995" cy="1701646"/>
                <a:chOff x="4628943" y="2581203"/>
                <a:chExt cx="867995" cy="1701646"/>
              </a:xfrm>
            </p:grpSpPr>
            <p:grpSp>
              <p:nvGrpSpPr>
                <p:cNvPr id="518" name="グループ化 517"/>
                <p:cNvGrpSpPr/>
                <p:nvPr/>
              </p:nvGrpSpPr>
              <p:grpSpPr>
                <a:xfrm>
                  <a:off x="4814253" y="3649799"/>
                  <a:ext cx="682685" cy="633050"/>
                  <a:chOff x="3969440" y="2708920"/>
                  <a:chExt cx="1747214" cy="1620180"/>
                </a:xfrm>
                <a:solidFill>
                  <a:srgbClr val="003399"/>
                </a:solidFill>
              </p:grpSpPr>
              <p:sp>
                <p:nvSpPr>
                  <p:cNvPr id="520" name="弦 519"/>
                  <p:cNvSpPr/>
                  <p:nvPr/>
                </p:nvSpPr>
                <p:spPr>
                  <a:xfrm>
                    <a:off x="3969440" y="2708920"/>
                    <a:ext cx="1747214" cy="1319337"/>
                  </a:xfrm>
                  <a:prstGeom prst="chord">
                    <a:avLst>
                      <a:gd name="adj1" fmla="val 21353510"/>
                      <a:gd name="adj2" fmla="val 11051317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grpSp>
                <p:nvGrpSpPr>
                  <p:cNvPr id="521" name="グループ化 520"/>
                  <p:cNvGrpSpPr/>
                  <p:nvPr/>
                </p:nvGrpSpPr>
                <p:grpSpPr>
                  <a:xfrm>
                    <a:off x="4390661" y="3834046"/>
                    <a:ext cx="1111014" cy="495054"/>
                    <a:chOff x="4390661" y="3834046"/>
                    <a:chExt cx="1111014" cy="405043"/>
                  </a:xfrm>
                  <a:grpFill/>
                </p:grpSpPr>
                <p:grpSp>
                  <p:nvGrpSpPr>
                    <p:cNvPr id="522" name="グループ化 521"/>
                    <p:cNvGrpSpPr/>
                    <p:nvPr/>
                  </p:nvGrpSpPr>
                  <p:grpSpPr>
                    <a:xfrm>
                      <a:off x="4651737" y="3834046"/>
                      <a:ext cx="736520" cy="325206"/>
                      <a:chOff x="4504077" y="3936104"/>
                      <a:chExt cx="884180" cy="223147"/>
                    </a:xfrm>
                    <a:grpFill/>
                  </p:grpSpPr>
                  <p:sp>
                    <p:nvSpPr>
                      <p:cNvPr id="524" name="フローチャート: 記憶データ 5"/>
                      <p:cNvSpPr/>
                      <p:nvPr/>
                    </p:nvSpPr>
                    <p:spPr>
                      <a:xfrm flipH="1">
                        <a:off x="4504077" y="3936104"/>
                        <a:ext cx="666608" cy="223147"/>
                      </a:xfrm>
                      <a:prstGeom prst="flowChartOnlineStorage">
                        <a:avLst/>
                      </a:prstGeom>
                      <a:solidFill>
                        <a:srgbClr val="4F81BD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 fontAlgn="auto">
                          <a:spcBef>
                            <a:spcPts val="0"/>
                          </a:spcBef>
                          <a:spcAft>
                            <a:spcPts val="0"/>
                          </a:spcAft>
                        </a:pPr>
                        <a:endParaRPr kumimoji="0" lang="ja-JP" altLang="en-US" kern="0">
                          <a:solidFill>
                            <a:prstClr val="white"/>
                          </a:solidFill>
                          <a:latin typeface="Calibri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25" name="フローチャート: 記憶データ 6"/>
                      <p:cNvSpPr/>
                      <p:nvPr/>
                    </p:nvSpPr>
                    <p:spPr>
                      <a:xfrm rot="10800000" flipH="1">
                        <a:off x="4721649" y="3936104"/>
                        <a:ext cx="666608" cy="223147"/>
                      </a:xfrm>
                      <a:prstGeom prst="flowChartOnlineStorage">
                        <a:avLst/>
                      </a:prstGeom>
                      <a:solidFill>
                        <a:srgbClr val="4F81BD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 fontAlgn="auto">
                          <a:spcBef>
                            <a:spcPts val="0"/>
                          </a:spcBef>
                          <a:spcAft>
                            <a:spcPts val="0"/>
                          </a:spcAft>
                        </a:pPr>
                        <a:endParaRPr kumimoji="0" lang="ja-JP" altLang="en-US" kern="0">
                          <a:solidFill>
                            <a:prstClr val="white"/>
                          </a:solidFill>
                          <a:latin typeface="Calibri"/>
                          <a:ea typeface="ＭＳ Ｐゴシック"/>
                        </a:endParaRPr>
                      </a:p>
                    </p:txBody>
                  </p:sp>
                </p:grpSp>
                <p:sp>
                  <p:nvSpPr>
                    <p:cNvPr id="523" name="片側の 2 つの角を丸めた四角形 522"/>
                    <p:cNvSpPr/>
                    <p:nvPr/>
                  </p:nvSpPr>
                  <p:spPr>
                    <a:xfrm>
                      <a:off x="4390661" y="4124418"/>
                      <a:ext cx="1111014" cy="114671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531" name="グループ化 530"/>
                <p:cNvGrpSpPr/>
                <p:nvPr/>
              </p:nvGrpSpPr>
              <p:grpSpPr>
                <a:xfrm>
                  <a:off x="4628943" y="2581203"/>
                  <a:ext cx="818087" cy="1674264"/>
                  <a:chOff x="4601536" y="2553823"/>
                  <a:chExt cx="818087" cy="1674264"/>
                </a:xfrm>
              </p:grpSpPr>
              <p:grpSp>
                <p:nvGrpSpPr>
                  <p:cNvPr id="513" name="グループ化 512"/>
                  <p:cNvGrpSpPr/>
                  <p:nvPr/>
                </p:nvGrpSpPr>
                <p:grpSpPr>
                  <a:xfrm>
                    <a:off x="4912621" y="2553823"/>
                    <a:ext cx="507002" cy="1221653"/>
                    <a:chOff x="2399660" y="2600744"/>
                    <a:chExt cx="507002" cy="1221653"/>
                  </a:xfrm>
                </p:grpSpPr>
                <p:sp>
                  <p:nvSpPr>
                    <p:cNvPr id="514" name="円/楕円 513"/>
                    <p:cNvSpPr/>
                    <p:nvPr/>
                  </p:nvSpPr>
                  <p:spPr bwMode="auto">
                    <a:xfrm>
                      <a:off x="2399660" y="2600744"/>
                      <a:ext cx="507002" cy="507002"/>
                    </a:xfrm>
                    <a:prstGeom prst="ellips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516" name="片側の 2 つの角を丸めた四角形 515"/>
                    <p:cNvSpPr/>
                    <p:nvPr/>
                  </p:nvSpPr>
                  <p:spPr bwMode="auto">
                    <a:xfrm>
                      <a:off x="2508441" y="3109626"/>
                      <a:ext cx="289439" cy="712771"/>
                    </a:xfrm>
                    <a:prstGeom prst="round2SameRect">
                      <a:avLst>
                        <a:gd name="adj1" fmla="val 37729"/>
                        <a:gd name="adj2" fmla="val 0"/>
                      </a:avLst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528" name="片側の 2 つの角を丸めた四角形 527"/>
                  <p:cNvSpPr/>
                  <p:nvPr/>
                </p:nvSpPr>
                <p:spPr bwMode="auto">
                  <a:xfrm rot="5400000">
                    <a:off x="4815805" y="3422449"/>
                    <a:ext cx="144719" cy="563364"/>
                  </a:xfrm>
                  <a:prstGeom prst="round2SameRect">
                    <a:avLst>
                      <a:gd name="adj1" fmla="val 0"/>
                      <a:gd name="adj2" fmla="val 5000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0" name="角丸四角形 529"/>
                  <p:cNvSpPr/>
                  <p:nvPr/>
                </p:nvSpPr>
                <p:spPr bwMode="auto">
                  <a:xfrm>
                    <a:off x="4601536" y="3633154"/>
                    <a:ext cx="156764" cy="59493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56" name="乗算記号 555"/>
            <p:cNvSpPr/>
            <p:nvPr/>
          </p:nvSpPr>
          <p:spPr>
            <a:xfrm>
              <a:off x="324417" y="4626547"/>
              <a:ext cx="1785518" cy="1785514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435917" y="2678049"/>
            <a:ext cx="1562519" cy="1671758"/>
            <a:chOff x="6063023" y="2678049"/>
            <a:chExt cx="1562519" cy="1671758"/>
          </a:xfrm>
        </p:grpSpPr>
        <p:grpSp>
          <p:nvGrpSpPr>
            <p:cNvPr id="568" name="グループ化 567"/>
            <p:cNvGrpSpPr/>
            <p:nvPr/>
          </p:nvGrpSpPr>
          <p:grpSpPr>
            <a:xfrm>
              <a:off x="6063023" y="2787288"/>
              <a:ext cx="1562519" cy="1562519"/>
              <a:chOff x="2308268" y="2787288"/>
              <a:chExt cx="1562519" cy="1562519"/>
            </a:xfrm>
          </p:grpSpPr>
          <p:sp>
            <p:nvSpPr>
              <p:cNvPr id="569" name="ドーナツ 568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0" name="ドーナツ 569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71" name="グループ化 570"/>
            <p:cNvGrpSpPr/>
            <p:nvPr/>
          </p:nvGrpSpPr>
          <p:grpSpPr>
            <a:xfrm>
              <a:off x="6433572" y="2678049"/>
              <a:ext cx="866388" cy="1621444"/>
              <a:chOff x="4628943" y="2581203"/>
              <a:chExt cx="909242" cy="1701646"/>
            </a:xfrm>
          </p:grpSpPr>
          <p:sp>
            <p:nvSpPr>
              <p:cNvPr id="572" name="片側の 2 つの角を丸めた四角形 571"/>
              <p:cNvSpPr/>
              <p:nvPr/>
            </p:nvSpPr>
            <p:spPr bwMode="auto">
              <a:xfrm rot="5400000">
                <a:off x="5227662" y="3514189"/>
                <a:ext cx="581036" cy="40011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solidFill>
                <a:srgbClr val="4F81BD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573" name="片側の 2 つの角を丸めた四角形 572"/>
              <p:cNvSpPr/>
              <p:nvPr/>
            </p:nvSpPr>
            <p:spPr bwMode="auto">
              <a:xfrm>
                <a:off x="4817269" y="3826329"/>
                <a:ext cx="680906" cy="45719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solidFill>
                <a:srgbClr val="4F81BD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574" name="グループ化 573"/>
              <p:cNvGrpSpPr/>
              <p:nvPr/>
            </p:nvGrpSpPr>
            <p:grpSpPr>
              <a:xfrm>
                <a:off x="4628943" y="2581203"/>
                <a:ext cx="867995" cy="1701646"/>
                <a:chOff x="4628943" y="2581203"/>
                <a:chExt cx="867995" cy="1701646"/>
              </a:xfrm>
            </p:grpSpPr>
            <p:grpSp>
              <p:nvGrpSpPr>
                <p:cNvPr id="575" name="グループ化 574"/>
                <p:cNvGrpSpPr/>
                <p:nvPr/>
              </p:nvGrpSpPr>
              <p:grpSpPr>
                <a:xfrm>
                  <a:off x="4814253" y="3649799"/>
                  <a:ext cx="682685" cy="633050"/>
                  <a:chOff x="3969440" y="2708920"/>
                  <a:chExt cx="1747214" cy="1620180"/>
                </a:xfrm>
                <a:solidFill>
                  <a:srgbClr val="003399"/>
                </a:solidFill>
              </p:grpSpPr>
              <p:sp>
                <p:nvSpPr>
                  <p:cNvPr id="582" name="弦 581"/>
                  <p:cNvSpPr/>
                  <p:nvPr/>
                </p:nvSpPr>
                <p:spPr>
                  <a:xfrm>
                    <a:off x="3969440" y="2708920"/>
                    <a:ext cx="1747214" cy="1319337"/>
                  </a:xfrm>
                  <a:prstGeom prst="chord">
                    <a:avLst>
                      <a:gd name="adj1" fmla="val 21353510"/>
                      <a:gd name="adj2" fmla="val 11051317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grpSp>
                <p:nvGrpSpPr>
                  <p:cNvPr id="583" name="グループ化 582"/>
                  <p:cNvGrpSpPr/>
                  <p:nvPr/>
                </p:nvGrpSpPr>
                <p:grpSpPr>
                  <a:xfrm>
                    <a:off x="4390661" y="3834046"/>
                    <a:ext cx="1111014" cy="495054"/>
                    <a:chOff x="4390661" y="3834046"/>
                    <a:chExt cx="1111014" cy="405043"/>
                  </a:xfrm>
                  <a:grpFill/>
                </p:grpSpPr>
                <p:grpSp>
                  <p:nvGrpSpPr>
                    <p:cNvPr id="584" name="グループ化 583"/>
                    <p:cNvGrpSpPr/>
                    <p:nvPr/>
                  </p:nvGrpSpPr>
                  <p:grpSpPr>
                    <a:xfrm>
                      <a:off x="4651737" y="3834046"/>
                      <a:ext cx="736520" cy="325206"/>
                      <a:chOff x="4504077" y="3936104"/>
                      <a:chExt cx="884180" cy="223147"/>
                    </a:xfrm>
                    <a:grpFill/>
                  </p:grpSpPr>
                  <p:sp>
                    <p:nvSpPr>
                      <p:cNvPr id="586" name="フローチャート: 記憶データ 5"/>
                      <p:cNvSpPr/>
                      <p:nvPr/>
                    </p:nvSpPr>
                    <p:spPr>
                      <a:xfrm flipH="1">
                        <a:off x="4504077" y="3936104"/>
                        <a:ext cx="666608" cy="223147"/>
                      </a:xfrm>
                      <a:prstGeom prst="flowChartOnlineStorage">
                        <a:avLst/>
                      </a:prstGeom>
                      <a:solidFill>
                        <a:srgbClr val="4F81BD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 fontAlgn="auto">
                          <a:spcBef>
                            <a:spcPts val="0"/>
                          </a:spcBef>
                          <a:spcAft>
                            <a:spcPts val="0"/>
                          </a:spcAft>
                        </a:pPr>
                        <a:endParaRPr kumimoji="0" lang="ja-JP" altLang="en-US" kern="0">
                          <a:solidFill>
                            <a:prstClr val="white"/>
                          </a:solidFill>
                          <a:latin typeface="Calibri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87" name="フローチャート: 記憶データ 6"/>
                      <p:cNvSpPr/>
                      <p:nvPr/>
                    </p:nvSpPr>
                    <p:spPr>
                      <a:xfrm rot="10800000" flipH="1">
                        <a:off x="4721649" y="3936104"/>
                        <a:ext cx="666608" cy="223147"/>
                      </a:xfrm>
                      <a:prstGeom prst="flowChartOnlineStorage">
                        <a:avLst/>
                      </a:prstGeom>
                      <a:solidFill>
                        <a:srgbClr val="4F81BD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 fontAlgn="auto">
                          <a:spcBef>
                            <a:spcPts val="0"/>
                          </a:spcBef>
                          <a:spcAft>
                            <a:spcPts val="0"/>
                          </a:spcAft>
                        </a:pPr>
                        <a:endParaRPr kumimoji="0" lang="ja-JP" altLang="en-US" kern="0">
                          <a:solidFill>
                            <a:prstClr val="white"/>
                          </a:solidFill>
                          <a:latin typeface="Calibri"/>
                          <a:ea typeface="ＭＳ Ｐゴシック"/>
                        </a:endParaRPr>
                      </a:p>
                    </p:txBody>
                  </p:sp>
                </p:grpSp>
                <p:sp>
                  <p:nvSpPr>
                    <p:cNvPr id="585" name="片側の 2 つの角を丸めた四角形 584"/>
                    <p:cNvSpPr/>
                    <p:nvPr/>
                  </p:nvSpPr>
                  <p:spPr>
                    <a:xfrm>
                      <a:off x="4390661" y="4124418"/>
                      <a:ext cx="1111014" cy="114671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576" name="グループ化 575"/>
                <p:cNvGrpSpPr/>
                <p:nvPr/>
              </p:nvGrpSpPr>
              <p:grpSpPr>
                <a:xfrm>
                  <a:off x="4628943" y="2581203"/>
                  <a:ext cx="818087" cy="1674264"/>
                  <a:chOff x="4601536" y="2553823"/>
                  <a:chExt cx="818087" cy="1674264"/>
                </a:xfrm>
              </p:grpSpPr>
              <p:grpSp>
                <p:nvGrpSpPr>
                  <p:cNvPr id="577" name="グループ化 576"/>
                  <p:cNvGrpSpPr/>
                  <p:nvPr/>
                </p:nvGrpSpPr>
                <p:grpSpPr>
                  <a:xfrm>
                    <a:off x="4912621" y="2553823"/>
                    <a:ext cx="507002" cy="1221653"/>
                    <a:chOff x="2399660" y="2600744"/>
                    <a:chExt cx="507002" cy="1221653"/>
                  </a:xfrm>
                </p:grpSpPr>
                <p:sp>
                  <p:nvSpPr>
                    <p:cNvPr id="580" name="円/楕円 579"/>
                    <p:cNvSpPr/>
                    <p:nvPr/>
                  </p:nvSpPr>
                  <p:spPr bwMode="auto">
                    <a:xfrm>
                      <a:off x="2399660" y="2600744"/>
                      <a:ext cx="507002" cy="507002"/>
                    </a:xfrm>
                    <a:prstGeom prst="ellips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581" name="片側の 2 つの角を丸めた四角形 580"/>
                    <p:cNvSpPr/>
                    <p:nvPr/>
                  </p:nvSpPr>
                  <p:spPr bwMode="auto">
                    <a:xfrm>
                      <a:off x="2508441" y="3109626"/>
                      <a:ext cx="289439" cy="712771"/>
                    </a:xfrm>
                    <a:prstGeom prst="round2SameRect">
                      <a:avLst>
                        <a:gd name="adj1" fmla="val 37729"/>
                        <a:gd name="adj2" fmla="val 0"/>
                      </a:avLst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578" name="片側の 2 つの角を丸めた四角形 577"/>
                  <p:cNvSpPr/>
                  <p:nvPr/>
                </p:nvSpPr>
                <p:spPr bwMode="auto">
                  <a:xfrm rot="5400000">
                    <a:off x="4815805" y="3422449"/>
                    <a:ext cx="144719" cy="563364"/>
                  </a:xfrm>
                  <a:prstGeom prst="round2SameRect">
                    <a:avLst>
                      <a:gd name="adj1" fmla="val 0"/>
                      <a:gd name="adj2" fmla="val 5000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79" name="角丸四角形 578"/>
                  <p:cNvSpPr/>
                  <p:nvPr/>
                </p:nvSpPr>
                <p:spPr bwMode="auto">
                  <a:xfrm>
                    <a:off x="4601536" y="3633154"/>
                    <a:ext cx="156764" cy="59493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  <p:grpSp>
        <p:nvGrpSpPr>
          <p:cNvPr id="4" name="グループ化 3"/>
          <p:cNvGrpSpPr/>
          <p:nvPr/>
        </p:nvGrpSpPr>
        <p:grpSpPr>
          <a:xfrm>
            <a:off x="2211656" y="4586935"/>
            <a:ext cx="1683566" cy="1749225"/>
            <a:chOff x="2211656" y="4586935"/>
            <a:chExt cx="1683566" cy="1749225"/>
          </a:xfrm>
        </p:grpSpPr>
        <p:grpSp>
          <p:nvGrpSpPr>
            <p:cNvPr id="445" name="グループ化 444"/>
            <p:cNvGrpSpPr/>
            <p:nvPr/>
          </p:nvGrpSpPr>
          <p:grpSpPr>
            <a:xfrm>
              <a:off x="2272180" y="4713120"/>
              <a:ext cx="1562519" cy="1562519"/>
              <a:chOff x="2308268" y="2787288"/>
              <a:chExt cx="1562519" cy="1562519"/>
            </a:xfrm>
          </p:grpSpPr>
          <p:sp>
            <p:nvSpPr>
              <p:cNvPr id="446" name="ドーナツ 445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47" name="ドーナツ 446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" name="グループ化 2"/>
            <p:cNvGrpSpPr/>
            <p:nvPr/>
          </p:nvGrpSpPr>
          <p:grpSpPr>
            <a:xfrm>
              <a:off x="2514601" y="4586935"/>
              <a:ext cx="1055072" cy="1530620"/>
              <a:chOff x="2399660" y="4543844"/>
              <a:chExt cx="1284953" cy="1864115"/>
            </a:xfrm>
          </p:grpSpPr>
          <p:grpSp>
            <p:nvGrpSpPr>
              <p:cNvPr id="448" name="グループ化 447"/>
              <p:cNvGrpSpPr/>
              <p:nvPr/>
            </p:nvGrpSpPr>
            <p:grpSpPr>
              <a:xfrm>
                <a:off x="2399660" y="4543844"/>
                <a:ext cx="507002" cy="1687690"/>
                <a:chOff x="2399660" y="2600744"/>
                <a:chExt cx="507002" cy="1687690"/>
              </a:xfrm>
            </p:grpSpPr>
            <p:sp>
              <p:nvSpPr>
                <p:cNvPr id="449" name="円/楕円 448"/>
                <p:cNvSpPr/>
                <p:nvPr/>
              </p:nvSpPr>
              <p:spPr bwMode="auto">
                <a:xfrm>
                  <a:off x="2399660" y="2600744"/>
                  <a:ext cx="507002" cy="507002"/>
                </a:xfrm>
                <a:prstGeom prst="ellips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50" name="片側の 2 つの角を丸めた四角形 449"/>
                <p:cNvSpPr/>
                <p:nvPr/>
              </p:nvSpPr>
              <p:spPr bwMode="auto">
                <a:xfrm>
                  <a:off x="2580801" y="3699030"/>
                  <a:ext cx="144719" cy="589404"/>
                </a:xfrm>
                <a:prstGeom prst="round2SameRect">
                  <a:avLst>
                    <a:gd name="adj1" fmla="val 0"/>
                    <a:gd name="adj2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51" name="片側の 2 つの角を丸めた四角形 450"/>
                <p:cNvSpPr/>
                <p:nvPr/>
              </p:nvSpPr>
              <p:spPr bwMode="auto">
                <a:xfrm>
                  <a:off x="2508441" y="3109626"/>
                  <a:ext cx="289439" cy="715086"/>
                </a:xfrm>
                <a:prstGeom prst="round2SameRect">
                  <a:avLst>
                    <a:gd name="adj1" fmla="val 37729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452" name="円弧 451"/>
              <p:cNvSpPr/>
              <p:nvPr/>
            </p:nvSpPr>
            <p:spPr bwMode="auto">
              <a:xfrm>
                <a:off x="2418182" y="5516054"/>
                <a:ext cx="891905" cy="891905"/>
              </a:xfrm>
              <a:prstGeom prst="arc">
                <a:avLst/>
              </a:prstGeom>
              <a:noFill/>
              <a:ln w="28575" cap="flat" cmpd="sng" algn="ctr">
                <a:solidFill>
                  <a:schemeClr val="accent6">
                    <a:lumMod val="60000"/>
                    <a:lumOff val="40000"/>
                  </a:schemeClr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453" name="グループ化 452"/>
              <p:cNvGrpSpPr/>
              <p:nvPr/>
            </p:nvGrpSpPr>
            <p:grpSpPr>
              <a:xfrm>
                <a:off x="2956878" y="5245067"/>
                <a:ext cx="727735" cy="980881"/>
                <a:chOff x="3969440" y="1818707"/>
                <a:chExt cx="1862512" cy="2510393"/>
              </a:xfrm>
              <a:solidFill>
                <a:srgbClr val="003399"/>
              </a:solidFill>
            </p:grpSpPr>
            <p:sp>
              <p:nvSpPr>
                <p:cNvPr id="454" name="片側の 2 つの角を丸めた四角形 453"/>
                <p:cNvSpPr/>
                <p:nvPr/>
              </p:nvSpPr>
              <p:spPr bwMode="auto">
                <a:xfrm rot="5400000">
                  <a:off x="5037222" y="2511036"/>
                  <a:ext cx="1487060" cy="102401"/>
                </a:xfrm>
                <a:prstGeom prst="round2SameRect">
                  <a:avLst>
                    <a:gd name="adj1" fmla="val 40183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55" name="弦 454"/>
                <p:cNvSpPr/>
                <p:nvPr/>
              </p:nvSpPr>
              <p:spPr>
                <a:xfrm>
                  <a:off x="3969440" y="2708920"/>
                  <a:ext cx="1747214" cy="1319337"/>
                </a:xfrm>
                <a:prstGeom prst="chord">
                  <a:avLst>
                    <a:gd name="adj1" fmla="val 21353510"/>
                    <a:gd name="adj2" fmla="val 11051317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456" name="グループ化 455"/>
                <p:cNvGrpSpPr/>
                <p:nvPr/>
              </p:nvGrpSpPr>
              <p:grpSpPr>
                <a:xfrm>
                  <a:off x="4390661" y="3834046"/>
                  <a:ext cx="1111014" cy="495054"/>
                  <a:chOff x="4390661" y="3834046"/>
                  <a:chExt cx="1111014" cy="405043"/>
                </a:xfrm>
                <a:grpFill/>
              </p:grpSpPr>
              <p:grpSp>
                <p:nvGrpSpPr>
                  <p:cNvPr id="457" name="グループ化 456"/>
                  <p:cNvGrpSpPr/>
                  <p:nvPr/>
                </p:nvGrpSpPr>
                <p:grpSpPr>
                  <a:xfrm>
                    <a:off x="4651737" y="3834046"/>
                    <a:ext cx="736520" cy="325206"/>
                    <a:chOff x="4504077" y="3936104"/>
                    <a:chExt cx="884180" cy="223147"/>
                  </a:xfrm>
                  <a:grpFill/>
                </p:grpSpPr>
                <p:sp>
                  <p:nvSpPr>
                    <p:cNvPr id="459" name="フローチャート: 記憶データ 5"/>
                    <p:cNvSpPr/>
                    <p:nvPr/>
                  </p:nvSpPr>
                  <p:spPr>
                    <a:xfrm flipH="1">
                      <a:off x="4504077" y="3936104"/>
                      <a:ext cx="666608" cy="223147"/>
                    </a:xfrm>
                    <a:prstGeom prst="flowChartOnlineStorag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460" name="フローチャート: 記憶データ 6"/>
                    <p:cNvSpPr/>
                    <p:nvPr/>
                  </p:nvSpPr>
                  <p:spPr>
                    <a:xfrm rot="10800000" flipH="1">
                      <a:off x="4721649" y="3936104"/>
                      <a:ext cx="666608" cy="223147"/>
                    </a:xfrm>
                    <a:prstGeom prst="flowChartOnlineStorag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58" name="片側の 2 つの角を丸めた四角形 457"/>
                  <p:cNvSpPr/>
                  <p:nvPr/>
                </p:nvSpPr>
                <p:spPr>
                  <a:xfrm>
                    <a:off x="4390661" y="4124418"/>
                    <a:ext cx="1111014" cy="114671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461" name="乗算記号 460"/>
            <p:cNvSpPr/>
            <p:nvPr/>
          </p:nvSpPr>
          <p:spPr>
            <a:xfrm>
              <a:off x="2211656" y="4652598"/>
              <a:ext cx="1683566" cy="1683562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4" name="グループ化 13"/>
          <p:cNvGrpSpPr/>
          <p:nvPr/>
        </p:nvGrpSpPr>
        <p:grpSpPr>
          <a:xfrm>
            <a:off x="4146374" y="2787288"/>
            <a:ext cx="1562519" cy="1562519"/>
            <a:chOff x="2272180" y="2787288"/>
            <a:chExt cx="1562519" cy="1562519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2272180" y="2787288"/>
              <a:ext cx="1562519" cy="1562519"/>
              <a:chOff x="3998932" y="3137460"/>
              <a:chExt cx="1562519" cy="1562519"/>
            </a:xfrm>
          </p:grpSpPr>
          <p:sp>
            <p:nvSpPr>
              <p:cNvPr id="297" name="ドーナツ 296"/>
              <p:cNvSpPr/>
              <p:nvPr/>
            </p:nvSpPr>
            <p:spPr>
              <a:xfrm>
                <a:off x="3998932" y="3137460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8" name="ドーナツ 297"/>
              <p:cNvSpPr/>
              <p:nvPr/>
            </p:nvSpPr>
            <p:spPr>
              <a:xfrm>
                <a:off x="4065889" y="3204417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" name="グループ化 11"/>
            <p:cNvGrpSpPr/>
            <p:nvPr/>
          </p:nvGrpSpPr>
          <p:grpSpPr>
            <a:xfrm>
              <a:off x="2486148" y="3248980"/>
              <a:ext cx="1083525" cy="695289"/>
              <a:chOff x="2486148" y="3248980"/>
              <a:chExt cx="1083525" cy="695289"/>
            </a:xfrm>
          </p:grpSpPr>
          <p:sp>
            <p:nvSpPr>
              <p:cNvPr id="7" name="フローチャート : 直接アクセス記憶 6"/>
              <p:cNvSpPr/>
              <p:nvPr/>
            </p:nvSpPr>
            <p:spPr bwMode="auto">
              <a:xfrm>
                <a:off x="2547415" y="3258091"/>
                <a:ext cx="1022258" cy="686178"/>
              </a:xfrm>
              <a:prstGeom prst="flowChartMagneticDrum">
                <a:avLst/>
              </a:prstGeom>
              <a:solidFill>
                <a:schemeClr val="bg1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" name="円/楕円 7"/>
              <p:cNvSpPr/>
              <p:nvPr/>
            </p:nvSpPr>
            <p:spPr bwMode="auto">
              <a:xfrm>
                <a:off x="3371853" y="3465376"/>
                <a:ext cx="88718" cy="271607"/>
              </a:xfrm>
              <a:prstGeom prst="ellipse">
                <a:avLst/>
              </a:prstGeom>
              <a:solidFill>
                <a:srgbClr val="EEECE1">
                  <a:lumMod val="9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" name="大波 9"/>
              <p:cNvSpPr/>
              <p:nvPr/>
            </p:nvSpPr>
            <p:spPr bwMode="auto">
              <a:xfrm rot="16200000">
                <a:off x="2672742" y="3317902"/>
                <a:ext cx="383738" cy="753001"/>
              </a:xfrm>
              <a:prstGeom prst="wave">
                <a:avLst>
                  <a:gd name="adj1" fmla="val 4180"/>
                  <a:gd name="adj2" fmla="val 0"/>
                </a:avLst>
              </a:prstGeom>
              <a:solidFill>
                <a:schemeClr val="bg1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08" name="フローチャート : 記憶データ 8"/>
              <p:cNvSpPr/>
              <p:nvPr/>
            </p:nvSpPr>
            <p:spPr bwMode="auto">
              <a:xfrm>
                <a:off x="2486148" y="3248980"/>
                <a:ext cx="930064" cy="352200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880 w 10213"/>
                  <a:gd name="connsiteY0" fmla="*/ 0 h 10000"/>
                  <a:gd name="connsiteX1" fmla="*/ 10213 w 10213"/>
                  <a:gd name="connsiteY1" fmla="*/ 0 h 10000"/>
                  <a:gd name="connsiteX2" fmla="*/ 8546 w 10213"/>
                  <a:gd name="connsiteY2" fmla="*/ 5000 h 10000"/>
                  <a:gd name="connsiteX3" fmla="*/ 10213 w 10213"/>
                  <a:gd name="connsiteY3" fmla="*/ 10000 h 10000"/>
                  <a:gd name="connsiteX4" fmla="*/ 1880 w 10213"/>
                  <a:gd name="connsiteY4" fmla="*/ 10000 h 10000"/>
                  <a:gd name="connsiteX5" fmla="*/ 204 w 10213"/>
                  <a:gd name="connsiteY5" fmla="*/ 5906 h 10000"/>
                  <a:gd name="connsiteX6" fmla="*/ 213 w 10213"/>
                  <a:gd name="connsiteY6" fmla="*/ 5000 h 10000"/>
                  <a:gd name="connsiteX7" fmla="*/ 1880 w 10213"/>
                  <a:gd name="connsiteY7" fmla="*/ 0 h 10000"/>
                  <a:gd name="connsiteX0" fmla="*/ 1880 w 10498"/>
                  <a:gd name="connsiteY0" fmla="*/ 0 h 10000"/>
                  <a:gd name="connsiteX1" fmla="*/ 10213 w 10498"/>
                  <a:gd name="connsiteY1" fmla="*/ 0 h 10000"/>
                  <a:gd name="connsiteX2" fmla="*/ 8546 w 10498"/>
                  <a:gd name="connsiteY2" fmla="*/ 5000 h 10000"/>
                  <a:gd name="connsiteX3" fmla="*/ 8563 w 10498"/>
                  <a:gd name="connsiteY3" fmla="*/ 5906 h 10000"/>
                  <a:gd name="connsiteX4" fmla="*/ 10213 w 10498"/>
                  <a:gd name="connsiteY4" fmla="*/ 10000 h 10000"/>
                  <a:gd name="connsiteX5" fmla="*/ 1880 w 10498"/>
                  <a:gd name="connsiteY5" fmla="*/ 10000 h 10000"/>
                  <a:gd name="connsiteX6" fmla="*/ 204 w 10498"/>
                  <a:gd name="connsiteY6" fmla="*/ 5906 h 10000"/>
                  <a:gd name="connsiteX7" fmla="*/ 213 w 10498"/>
                  <a:gd name="connsiteY7" fmla="*/ 5000 h 10000"/>
                  <a:gd name="connsiteX8" fmla="*/ 1880 w 10498"/>
                  <a:gd name="connsiteY8" fmla="*/ 0 h 10000"/>
                  <a:gd name="connsiteX0" fmla="*/ 1880 w 10213"/>
                  <a:gd name="connsiteY0" fmla="*/ 0 h 10000"/>
                  <a:gd name="connsiteX1" fmla="*/ 10213 w 10213"/>
                  <a:gd name="connsiteY1" fmla="*/ 0 h 10000"/>
                  <a:gd name="connsiteX2" fmla="*/ 8546 w 10213"/>
                  <a:gd name="connsiteY2" fmla="*/ 5000 h 10000"/>
                  <a:gd name="connsiteX3" fmla="*/ 8563 w 10213"/>
                  <a:gd name="connsiteY3" fmla="*/ 5906 h 10000"/>
                  <a:gd name="connsiteX4" fmla="*/ 1880 w 10213"/>
                  <a:gd name="connsiteY4" fmla="*/ 10000 h 10000"/>
                  <a:gd name="connsiteX5" fmla="*/ 204 w 10213"/>
                  <a:gd name="connsiteY5" fmla="*/ 5906 h 10000"/>
                  <a:gd name="connsiteX6" fmla="*/ 213 w 10213"/>
                  <a:gd name="connsiteY6" fmla="*/ 5000 h 10000"/>
                  <a:gd name="connsiteX7" fmla="*/ 1880 w 10213"/>
                  <a:gd name="connsiteY7" fmla="*/ 0 h 10000"/>
                  <a:gd name="connsiteX0" fmla="*/ 1880 w 10213"/>
                  <a:gd name="connsiteY0" fmla="*/ 0 h 5906"/>
                  <a:gd name="connsiteX1" fmla="*/ 10213 w 10213"/>
                  <a:gd name="connsiteY1" fmla="*/ 0 h 5906"/>
                  <a:gd name="connsiteX2" fmla="*/ 8546 w 10213"/>
                  <a:gd name="connsiteY2" fmla="*/ 5000 h 5906"/>
                  <a:gd name="connsiteX3" fmla="*/ 8563 w 10213"/>
                  <a:gd name="connsiteY3" fmla="*/ 5906 h 5906"/>
                  <a:gd name="connsiteX4" fmla="*/ 204 w 10213"/>
                  <a:gd name="connsiteY4" fmla="*/ 5906 h 5906"/>
                  <a:gd name="connsiteX5" fmla="*/ 213 w 10213"/>
                  <a:gd name="connsiteY5" fmla="*/ 5000 h 5906"/>
                  <a:gd name="connsiteX6" fmla="*/ 1880 w 10213"/>
                  <a:gd name="connsiteY6" fmla="*/ 0 h 5906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752 w 9911"/>
                  <a:gd name="connsiteY0" fmla="*/ 0 h 10000"/>
                  <a:gd name="connsiteX1" fmla="*/ 9911 w 9911"/>
                  <a:gd name="connsiteY1" fmla="*/ 0 h 10000"/>
                  <a:gd name="connsiteX2" fmla="*/ 8279 w 9911"/>
                  <a:gd name="connsiteY2" fmla="*/ 8466 h 10000"/>
                  <a:gd name="connsiteX3" fmla="*/ 8295 w 9911"/>
                  <a:gd name="connsiteY3" fmla="*/ 10000 h 10000"/>
                  <a:gd name="connsiteX4" fmla="*/ 111 w 9911"/>
                  <a:gd name="connsiteY4" fmla="*/ 10000 h 10000"/>
                  <a:gd name="connsiteX5" fmla="*/ 120 w 9911"/>
                  <a:gd name="connsiteY5" fmla="*/ 8466 h 10000"/>
                  <a:gd name="connsiteX6" fmla="*/ 1752 w 9911"/>
                  <a:gd name="connsiteY6" fmla="*/ 0 h 10000"/>
                  <a:gd name="connsiteX0" fmla="*/ 1670 w 9902"/>
                  <a:gd name="connsiteY0" fmla="*/ 0 h 10000"/>
                  <a:gd name="connsiteX1" fmla="*/ 9902 w 9902"/>
                  <a:gd name="connsiteY1" fmla="*/ 0 h 10000"/>
                  <a:gd name="connsiteX2" fmla="*/ 8255 w 9902"/>
                  <a:gd name="connsiteY2" fmla="*/ 8466 h 10000"/>
                  <a:gd name="connsiteX3" fmla="*/ 8271 w 9902"/>
                  <a:gd name="connsiteY3" fmla="*/ 10000 h 10000"/>
                  <a:gd name="connsiteX4" fmla="*/ 14 w 9902"/>
                  <a:gd name="connsiteY4" fmla="*/ 10000 h 10000"/>
                  <a:gd name="connsiteX5" fmla="*/ 23 w 9902"/>
                  <a:gd name="connsiteY5" fmla="*/ 8466 h 10000"/>
                  <a:gd name="connsiteX6" fmla="*/ 1670 w 9902"/>
                  <a:gd name="connsiteY6" fmla="*/ 0 h 10000"/>
                  <a:gd name="connsiteX0" fmla="*/ 1687 w 10000"/>
                  <a:gd name="connsiteY0" fmla="*/ 0 h 10105"/>
                  <a:gd name="connsiteX1" fmla="*/ 10000 w 10000"/>
                  <a:gd name="connsiteY1" fmla="*/ 0 h 10105"/>
                  <a:gd name="connsiteX2" fmla="*/ 8337 w 10000"/>
                  <a:gd name="connsiteY2" fmla="*/ 8466 h 10105"/>
                  <a:gd name="connsiteX3" fmla="*/ 8353 w 10000"/>
                  <a:gd name="connsiteY3" fmla="*/ 10000 h 10105"/>
                  <a:gd name="connsiteX4" fmla="*/ 14 w 10000"/>
                  <a:gd name="connsiteY4" fmla="*/ 10000 h 10105"/>
                  <a:gd name="connsiteX5" fmla="*/ 23 w 10000"/>
                  <a:gd name="connsiteY5" fmla="*/ 8466 h 10105"/>
                  <a:gd name="connsiteX6" fmla="*/ 1687 w 10000"/>
                  <a:gd name="connsiteY6" fmla="*/ 0 h 10105"/>
                  <a:gd name="connsiteX0" fmla="*/ 1687 w 10000"/>
                  <a:gd name="connsiteY0" fmla="*/ 0 h 10004"/>
                  <a:gd name="connsiteX1" fmla="*/ 10000 w 10000"/>
                  <a:gd name="connsiteY1" fmla="*/ 0 h 10004"/>
                  <a:gd name="connsiteX2" fmla="*/ 8337 w 10000"/>
                  <a:gd name="connsiteY2" fmla="*/ 8466 h 10004"/>
                  <a:gd name="connsiteX3" fmla="*/ 8353 w 10000"/>
                  <a:gd name="connsiteY3" fmla="*/ 10000 h 10004"/>
                  <a:gd name="connsiteX4" fmla="*/ 14 w 10000"/>
                  <a:gd name="connsiteY4" fmla="*/ 10000 h 10004"/>
                  <a:gd name="connsiteX5" fmla="*/ 23 w 10000"/>
                  <a:gd name="connsiteY5" fmla="*/ 8466 h 10004"/>
                  <a:gd name="connsiteX6" fmla="*/ 1687 w 10000"/>
                  <a:gd name="connsiteY6" fmla="*/ 0 h 10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000" h="10004">
                    <a:moveTo>
                      <a:pt x="1687" y="0"/>
                    </a:moveTo>
                    <a:lnTo>
                      <a:pt x="10000" y="0"/>
                    </a:lnTo>
                    <a:cubicBezTo>
                      <a:pt x="9081" y="0"/>
                      <a:pt x="8337" y="3791"/>
                      <a:pt x="8337" y="8466"/>
                    </a:cubicBezTo>
                    <a:cubicBezTo>
                      <a:pt x="8314" y="8545"/>
                      <a:pt x="8300" y="9274"/>
                      <a:pt x="8353" y="10000"/>
                    </a:cubicBezTo>
                    <a:cubicBezTo>
                      <a:pt x="6966" y="10021"/>
                      <a:pt x="1449" y="9962"/>
                      <a:pt x="14" y="10000"/>
                    </a:cubicBezTo>
                    <a:cubicBezTo>
                      <a:pt x="-34" y="9178"/>
                      <a:pt x="64" y="8604"/>
                      <a:pt x="23" y="8466"/>
                    </a:cubicBezTo>
                    <a:cubicBezTo>
                      <a:pt x="23" y="3791"/>
                      <a:pt x="768" y="0"/>
                      <a:pt x="1687" y="0"/>
                    </a:cubicBezTo>
                    <a:close/>
                  </a:path>
                </a:pathLst>
              </a:custGeom>
              <a:solidFill>
                <a:srgbClr val="EEECE1">
                  <a:lumMod val="9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13" name="グループ化 12"/>
          <p:cNvGrpSpPr/>
          <p:nvPr/>
        </p:nvGrpSpPr>
        <p:grpSpPr>
          <a:xfrm>
            <a:off x="7869547" y="2726766"/>
            <a:ext cx="1683566" cy="1683562"/>
            <a:chOff x="4103956" y="2726766"/>
            <a:chExt cx="1683566" cy="1683562"/>
          </a:xfrm>
        </p:grpSpPr>
        <p:grpSp>
          <p:nvGrpSpPr>
            <p:cNvPr id="299" name="グループ化 298"/>
            <p:cNvGrpSpPr/>
            <p:nvPr/>
          </p:nvGrpSpPr>
          <p:grpSpPr>
            <a:xfrm>
              <a:off x="4164480" y="2787288"/>
              <a:ext cx="1562519" cy="1562519"/>
              <a:chOff x="3998932" y="3137460"/>
              <a:chExt cx="1562519" cy="1562519"/>
            </a:xfrm>
          </p:grpSpPr>
          <p:sp>
            <p:nvSpPr>
              <p:cNvPr id="300" name="ドーナツ 299"/>
              <p:cNvSpPr/>
              <p:nvPr/>
            </p:nvSpPr>
            <p:spPr>
              <a:xfrm>
                <a:off x="3998932" y="3137460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1" name="ドーナツ 300"/>
              <p:cNvSpPr/>
              <p:nvPr/>
            </p:nvSpPr>
            <p:spPr>
              <a:xfrm>
                <a:off x="4065889" y="3204417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10" name="グループ化 309"/>
            <p:cNvGrpSpPr/>
            <p:nvPr/>
          </p:nvGrpSpPr>
          <p:grpSpPr>
            <a:xfrm>
              <a:off x="4398768" y="3248980"/>
              <a:ext cx="1083525" cy="695289"/>
              <a:chOff x="2486148" y="3248980"/>
              <a:chExt cx="1083525" cy="695289"/>
            </a:xfrm>
          </p:grpSpPr>
          <p:sp>
            <p:nvSpPr>
              <p:cNvPr id="311" name="フローチャート : 直接アクセス記憶 310"/>
              <p:cNvSpPr/>
              <p:nvPr/>
            </p:nvSpPr>
            <p:spPr bwMode="auto">
              <a:xfrm>
                <a:off x="2547415" y="3258091"/>
                <a:ext cx="1022258" cy="686178"/>
              </a:xfrm>
              <a:prstGeom prst="flowChartMagneticDrum">
                <a:avLst/>
              </a:prstGeom>
              <a:solidFill>
                <a:schemeClr val="bg1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12" name="円/楕円 311"/>
              <p:cNvSpPr/>
              <p:nvPr/>
            </p:nvSpPr>
            <p:spPr bwMode="auto">
              <a:xfrm>
                <a:off x="3371853" y="3465376"/>
                <a:ext cx="88718" cy="271607"/>
              </a:xfrm>
              <a:prstGeom prst="ellipse">
                <a:avLst/>
              </a:prstGeom>
              <a:solidFill>
                <a:srgbClr val="EEECE1">
                  <a:lumMod val="9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13" name="大波 312"/>
              <p:cNvSpPr/>
              <p:nvPr/>
            </p:nvSpPr>
            <p:spPr bwMode="auto">
              <a:xfrm rot="16200000">
                <a:off x="2672742" y="3317902"/>
                <a:ext cx="383738" cy="753001"/>
              </a:xfrm>
              <a:prstGeom prst="wave">
                <a:avLst>
                  <a:gd name="adj1" fmla="val 4180"/>
                  <a:gd name="adj2" fmla="val 0"/>
                </a:avLst>
              </a:prstGeom>
              <a:solidFill>
                <a:schemeClr val="bg1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14" name="フローチャート : 記憶データ 8"/>
              <p:cNvSpPr/>
              <p:nvPr/>
            </p:nvSpPr>
            <p:spPr bwMode="auto">
              <a:xfrm>
                <a:off x="2486148" y="3248980"/>
                <a:ext cx="930064" cy="352200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880 w 10213"/>
                  <a:gd name="connsiteY0" fmla="*/ 0 h 10000"/>
                  <a:gd name="connsiteX1" fmla="*/ 10213 w 10213"/>
                  <a:gd name="connsiteY1" fmla="*/ 0 h 10000"/>
                  <a:gd name="connsiteX2" fmla="*/ 8546 w 10213"/>
                  <a:gd name="connsiteY2" fmla="*/ 5000 h 10000"/>
                  <a:gd name="connsiteX3" fmla="*/ 10213 w 10213"/>
                  <a:gd name="connsiteY3" fmla="*/ 10000 h 10000"/>
                  <a:gd name="connsiteX4" fmla="*/ 1880 w 10213"/>
                  <a:gd name="connsiteY4" fmla="*/ 10000 h 10000"/>
                  <a:gd name="connsiteX5" fmla="*/ 204 w 10213"/>
                  <a:gd name="connsiteY5" fmla="*/ 5906 h 10000"/>
                  <a:gd name="connsiteX6" fmla="*/ 213 w 10213"/>
                  <a:gd name="connsiteY6" fmla="*/ 5000 h 10000"/>
                  <a:gd name="connsiteX7" fmla="*/ 1880 w 10213"/>
                  <a:gd name="connsiteY7" fmla="*/ 0 h 10000"/>
                  <a:gd name="connsiteX0" fmla="*/ 1880 w 10498"/>
                  <a:gd name="connsiteY0" fmla="*/ 0 h 10000"/>
                  <a:gd name="connsiteX1" fmla="*/ 10213 w 10498"/>
                  <a:gd name="connsiteY1" fmla="*/ 0 h 10000"/>
                  <a:gd name="connsiteX2" fmla="*/ 8546 w 10498"/>
                  <a:gd name="connsiteY2" fmla="*/ 5000 h 10000"/>
                  <a:gd name="connsiteX3" fmla="*/ 8563 w 10498"/>
                  <a:gd name="connsiteY3" fmla="*/ 5906 h 10000"/>
                  <a:gd name="connsiteX4" fmla="*/ 10213 w 10498"/>
                  <a:gd name="connsiteY4" fmla="*/ 10000 h 10000"/>
                  <a:gd name="connsiteX5" fmla="*/ 1880 w 10498"/>
                  <a:gd name="connsiteY5" fmla="*/ 10000 h 10000"/>
                  <a:gd name="connsiteX6" fmla="*/ 204 w 10498"/>
                  <a:gd name="connsiteY6" fmla="*/ 5906 h 10000"/>
                  <a:gd name="connsiteX7" fmla="*/ 213 w 10498"/>
                  <a:gd name="connsiteY7" fmla="*/ 5000 h 10000"/>
                  <a:gd name="connsiteX8" fmla="*/ 1880 w 10498"/>
                  <a:gd name="connsiteY8" fmla="*/ 0 h 10000"/>
                  <a:gd name="connsiteX0" fmla="*/ 1880 w 10213"/>
                  <a:gd name="connsiteY0" fmla="*/ 0 h 10000"/>
                  <a:gd name="connsiteX1" fmla="*/ 10213 w 10213"/>
                  <a:gd name="connsiteY1" fmla="*/ 0 h 10000"/>
                  <a:gd name="connsiteX2" fmla="*/ 8546 w 10213"/>
                  <a:gd name="connsiteY2" fmla="*/ 5000 h 10000"/>
                  <a:gd name="connsiteX3" fmla="*/ 8563 w 10213"/>
                  <a:gd name="connsiteY3" fmla="*/ 5906 h 10000"/>
                  <a:gd name="connsiteX4" fmla="*/ 1880 w 10213"/>
                  <a:gd name="connsiteY4" fmla="*/ 10000 h 10000"/>
                  <a:gd name="connsiteX5" fmla="*/ 204 w 10213"/>
                  <a:gd name="connsiteY5" fmla="*/ 5906 h 10000"/>
                  <a:gd name="connsiteX6" fmla="*/ 213 w 10213"/>
                  <a:gd name="connsiteY6" fmla="*/ 5000 h 10000"/>
                  <a:gd name="connsiteX7" fmla="*/ 1880 w 10213"/>
                  <a:gd name="connsiteY7" fmla="*/ 0 h 10000"/>
                  <a:gd name="connsiteX0" fmla="*/ 1880 w 10213"/>
                  <a:gd name="connsiteY0" fmla="*/ 0 h 5906"/>
                  <a:gd name="connsiteX1" fmla="*/ 10213 w 10213"/>
                  <a:gd name="connsiteY1" fmla="*/ 0 h 5906"/>
                  <a:gd name="connsiteX2" fmla="*/ 8546 w 10213"/>
                  <a:gd name="connsiteY2" fmla="*/ 5000 h 5906"/>
                  <a:gd name="connsiteX3" fmla="*/ 8563 w 10213"/>
                  <a:gd name="connsiteY3" fmla="*/ 5906 h 5906"/>
                  <a:gd name="connsiteX4" fmla="*/ 204 w 10213"/>
                  <a:gd name="connsiteY4" fmla="*/ 5906 h 5906"/>
                  <a:gd name="connsiteX5" fmla="*/ 213 w 10213"/>
                  <a:gd name="connsiteY5" fmla="*/ 5000 h 5906"/>
                  <a:gd name="connsiteX6" fmla="*/ 1880 w 10213"/>
                  <a:gd name="connsiteY6" fmla="*/ 0 h 5906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841 w 10000"/>
                  <a:gd name="connsiteY0" fmla="*/ 0 h 10000"/>
                  <a:gd name="connsiteX1" fmla="*/ 10000 w 10000"/>
                  <a:gd name="connsiteY1" fmla="*/ 0 h 10000"/>
                  <a:gd name="connsiteX2" fmla="*/ 8368 w 10000"/>
                  <a:gd name="connsiteY2" fmla="*/ 8466 h 10000"/>
                  <a:gd name="connsiteX3" fmla="*/ 8384 w 10000"/>
                  <a:gd name="connsiteY3" fmla="*/ 10000 h 10000"/>
                  <a:gd name="connsiteX4" fmla="*/ 200 w 10000"/>
                  <a:gd name="connsiteY4" fmla="*/ 10000 h 10000"/>
                  <a:gd name="connsiteX5" fmla="*/ 209 w 10000"/>
                  <a:gd name="connsiteY5" fmla="*/ 8466 h 10000"/>
                  <a:gd name="connsiteX6" fmla="*/ 1841 w 10000"/>
                  <a:gd name="connsiteY6" fmla="*/ 0 h 10000"/>
                  <a:gd name="connsiteX0" fmla="*/ 1752 w 9911"/>
                  <a:gd name="connsiteY0" fmla="*/ 0 h 10000"/>
                  <a:gd name="connsiteX1" fmla="*/ 9911 w 9911"/>
                  <a:gd name="connsiteY1" fmla="*/ 0 h 10000"/>
                  <a:gd name="connsiteX2" fmla="*/ 8279 w 9911"/>
                  <a:gd name="connsiteY2" fmla="*/ 8466 h 10000"/>
                  <a:gd name="connsiteX3" fmla="*/ 8295 w 9911"/>
                  <a:gd name="connsiteY3" fmla="*/ 10000 h 10000"/>
                  <a:gd name="connsiteX4" fmla="*/ 111 w 9911"/>
                  <a:gd name="connsiteY4" fmla="*/ 10000 h 10000"/>
                  <a:gd name="connsiteX5" fmla="*/ 120 w 9911"/>
                  <a:gd name="connsiteY5" fmla="*/ 8466 h 10000"/>
                  <a:gd name="connsiteX6" fmla="*/ 1752 w 9911"/>
                  <a:gd name="connsiteY6" fmla="*/ 0 h 10000"/>
                  <a:gd name="connsiteX0" fmla="*/ 1670 w 9902"/>
                  <a:gd name="connsiteY0" fmla="*/ 0 h 10000"/>
                  <a:gd name="connsiteX1" fmla="*/ 9902 w 9902"/>
                  <a:gd name="connsiteY1" fmla="*/ 0 h 10000"/>
                  <a:gd name="connsiteX2" fmla="*/ 8255 w 9902"/>
                  <a:gd name="connsiteY2" fmla="*/ 8466 h 10000"/>
                  <a:gd name="connsiteX3" fmla="*/ 8271 w 9902"/>
                  <a:gd name="connsiteY3" fmla="*/ 10000 h 10000"/>
                  <a:gd name="connsiteX4" fmla="*/ 14 w 9902"/>
                  <a:gd name="connsiteY4" fmla="*/ 10000 h 10000"/>
                  <a:gd name="connsiteX5" fmla="*/ 23 w 9902"/>
                  <a:gd name="connsiteY5" fmla="*/ 8466 h 10000"/>
                  <a:gd name="connsiteX6" fmla="*/ 1670 w 9902"/>
                  <a:gd name="connsiteY6" fmla="*/ 0 h 10000"/>
                  <a:gd name="connsiteX0" fmla="*/ 1687 w 10000"/>
                  <a:gd name="connsiteY0" fmla="*/ 0 h 10105"/>
                  <a:gd name="connsiteX1" fmla="*/ 10000 w 10000"/>
                  <a:gd name="connsiteY1" fmla="*/ 0 h 10105"/>
                  <a:gd name="connsiteX2" fmla="*/ 8337 w 10000"/>
                  <a:gd name="connsiteY2" fmla="*/ 8466 h 10105"/>
                  <a:gd name="connsiteX3" fmla="*/ 8353 w 10000"/>
                  <a:gd name="connsiteY3" fmla="*/ 10000 h 10105"/>
                  <a:gd name="connsiteX4" fmla="*/ 14 w 10000"/>
                  <a:gd name="connsiteY4" fmla="*/ 10000 h 10105"/>
                  <a:gd name="connsiteX5" fmla="*/ 23 w 10000"/>
                  <a:gd name="connsiteY5" fmla="*/ 8466 h 10105"/>
                  <a:gd name="connsiteX6" fmla="*/ 1687 w 10000"/>
                  <a:gd name="connsiteY6" fmla="*/ 0 h 10105"/>
                  <a:gd name="connsiteX0" fmla="*/ 1687 w 10000"/>
                  <a:gd name="connsiteY0" fmla="*/ 0 h 10004"/>
                  <a:gd name="connsiteX1" fmla="*/ 10000 w 10000"/>
                  <a:gd name="connsiteY1" fmla="*/ 0 h 10004"/>
                  <a:gd name="connsiteX2" fmla="*/ 8337 w 10000"/>
                  <a:gd name="connsiteY2" fmla="*/ 8466 h 10004"/>
                  <a:gd name="connsiteX3" fmla="*/ 8353 w 10000"/>
                  <a:gd name="connsiteY3" fmla="*/ 10000 h 10004"/>
                  <a:gd name="connsiteX4" fmla="*/ 14 w 10000"/>
                  <a:gd name="connsiteY4" fmla="*/ 10000 h 10004"/>
                  <a:gd name="connsiteX5" fmla="*/ 23 w 10000"/>
                  <a:gd name="connsiteY5" fmla="*/ 8466 h 10004"/>
                  <a:gd name="connsiteX6" fmla="*/ 1687 w 10000"/>
                  <a:gd name="connsiteY6" fmla="*/ 0 h 10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000" h="10004">
                    <a:moveTo>
                      <a:pt x="1687" y="0"/>
                    </a:moveTo>
                    <a:lnTo>
                      <a:pt x="10000" y="0"/>
                    </a:lnTo>
                    <a:cubicBezTo>
                      <a:pt x="9081" y="0"/>
                      <a:pt x="8337" y="3791"/>
                      <a:pt x="8337" y="8466"/>
                    </a:cubicBezTo>
                    <a:cubicBezTo>
                      <a:pt x="8314" y="8545"/>
                      <a:pt x="8300" y="9274"/>
                      <a:pt x="8353" y="10000"/>
                    </a:cubicBezTo>
                    <a:cubicBezTo>
                      <a:pt x="6966" y="10021"/>
                      <a:pt x="1449" y="9962"/>
                      <a:pt x="14" y="10000"/>
                    </a:cubicBezTo>
                    <a:cubicBezTo>
                      <a:pt x="-34" y="9178"/>
                      <a:pt x="64" y="8604"/>
                      <a:pt x="23" y="8466"/>
                    </a:cubicBezTo>
                    <a:cubicBezTo>
                      <a:pt x="23" y="3791"/>
                      <a:pt x="768" y="0"/>
                      <a:pt x="1687" y="0"/>
                    </a:cubicBezTo>
                    <a:close/>
                  </a:path>
                </a:pathLst>
              </a:custGeom>
              <a:solidFill>
                <a:srgbClr val="EEECE1">
                  <a:lumMod val="90000"/>
                </a:srgb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315" name="乗算記号 314"/>
            <p:cNvSpPr/>
            <p:nvPr/>
          </p:nvSpPr>
          <p:spPr>
            <a:xfrm>
              <a:off x="4103956" y="2726766"/>
              <a:ext cx="1683566" cy="1683562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484" name="グループ化 483"/>
          <p:cNvGrpSpPr/>
          <p:nvPr/>
        </p:nvGrpSpPr>
        <p:grpSpPr>
          <a:xfrm>
            <a:off x="2272180" y="2685401"/>
            <a:ext cx="1562519" cy="1688704"/>
            <a:chOff x="2272180" y="4586935"/>
            <a:chExt cx="1562519" cy="1688704"/>
          </a:xfrm>
        </p:grpSpPr>
        <p:grpSp>
          <p:nvGrpSpPr>
            <p:cNvPr id="485" name="グループ化 484"/>
            <p:cNvGrpSpPr/>
            <p:nvPr/>
          </p:nvGrpSpPr>
          <p:grpSpPr>
            <a:xfrm>
              <a:off x="2272180" y="4713120"/>
              <a:ext cx="1562519" cy="1562519"/>
              <a:chOff x="2308268" y="2787288"/>
              <a:chExt cx="1562519" cy="1562519"/>
            </a:xfrm>
          </p:grpSpPr>
          <p:sp>
            <p:nvSpPr>
              <p:cNvPr id="501" name="ドーナツ 500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02" name="ドーナツ 501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86" name="グループ化 485"/>
            <p:cNvGrpSpPr/>
            <p:nvPr/>
          </p:nvGrpSpPr>
          <p:grpSpPr>
            <a:xfrm>
              <a:off x="2514601" y="4586935"/>
              <a:ext cx="1055072" cy="1530620"/>
              <a:chOff x="2399660" y="4543844"/>
              <a:chExt cx="1284953" cy="1864115"/>
            </a:xfrm>
          </p:grpSpPr>
          <p:grpSp>
            <p:nvGrpSpPr>
              <p:cNvPr id="488" name="グループ化 487"/>
              <p:cNvGrpSpPr/>
              <p:nvPr/>
            </p:nvGrpSpPr>
            <p:grpSpPr>
              <a:xfrm>
                <a:off x="2399660" y="4543844"/>
                <a:ext cx="507002" cy="1687690"/>
                <a:chOff x="2399660" y="2600744"/>
                <a:chExt cx="507002" cy="1687690"/>
              </a:xfrm>
            </p:grpSpPr>
            <p:sp>
              <p:nvSpPr>
                <p:cNvPr id="498" name="円/楕円 497"/>
                <p:cNvSpPr/>
                <p:nvPr/>
              </p:nvSpPr>
              <p:spPr bwMode="auto">
                <a:xfrm>
                  <a:off x="2399660" y="2600744"/>
                  <a:ext cx="507002" cy="507002"/>
                </a:xfrm>
                <a:prstGeom prst="ellipse">
                  <a:avLst/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99" name="片側の 2 つの角を丸めた四角形 498"/>
                <p:cNvSpPr/>
                <p:nvPr/>
              </p:nvSpPr>
              <p:spPr bwMode="auto">
                <a:xfrm>
                  <a:off x="2580801" y="3699030"/>
                  <a:ext cx="144719" cy="589404"/>
                </a:xfrm>
                <a:prstGeom prst="round2SameRect">
                  <a:avLst>
                    <a:gd name="adj1" fmla="val 0"/>
                    <a:gd name="adj2" fmla="val 5000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00" name="片側の 2 つの角を丸めた四角形 499"/>
                <p:cNvSpPr/>
                <p:nvPr/>
              </p:nvSpPr>
              <p:spPr bwMode="auto">
                <a:xfrm>
                  <a:off x="2508441" y="3109626"/>
                  <a:ext cx="289439" cy="715086"/>
                </a:xfrm>
                <a:prstGeom prst="round2SameRect">
                  <a:avLst>
                    <a:gd name="adj1" fmla="val 37729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489" name="円弧 488"/>
              <p:cNvSpPr/>
              <p:nvPr/>
            </p:nvSpPr>
            <p:spPr bwMode="auto">
              <a:xfrm>
                <a:off x="2418182" y="5516054"/>
                <a:ext cx="891905" cy="891905"/>
              </a:xfrm>
              <a:prstGeom prst="arc">
                <a:avLst/>
              </a:prstGeom>
              <a:noFill/>
              <a:ln w="28575" cap="flat" cmpd="sng" algn="ctr">
                <a:solidFill>
                  <a:schemeClr val="accent6">
                    <a:lumMod val="60000"/>
                    <a:lumOff val="40000"/>
                  </a:schemeClr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490" name="グループ化 489"/>
              <p:cNvGrpSpPr/>
              <p:nvPr/>
            </p:nvGrpSpPr>
            <p:grpSpPr>
              <a:xfrm>
                <a:off x="2956878" y="5245067"/>
                <a:ext cx="727735" cy="980881"/>
                <a:chOff x="3969440" y="1818707"/>
                <a:chExt cx="1862512" cy="2510393"/>
              </a:xfrm>
              <a:solidFill>
                <a:srgbClr val="003399"/>
              </a:solidFill>
            </p:grpSpPr>
            <p:sp>
              <p:nvSpPr>
                <p:cNvPr id="491" name="片側の 2 つの角を丸めた四角形 490"/>
                <p:cNvSpPr/>
                <p:nvPr/>
              </p:nvSpPr>
              <p:spPr bwMode="auto">
                <a:xfrm rot="5400000">
                  <a:off x="5037222" y="2511036"/>
                  <a:ext cx="1487060" cy="102401"/>
                </a:xfrm>
                <a:prstGeom prst="round2SameRect">
                  <a:avLst>
                    <a:gd name="adj1" fmla="val 40183"/>
                    <a:gd name="adj2" fmla="val 0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92" name="弦 491"/>
                <p:cNvSpPr/>
                <p:nvPr/>
              </p:nvSpPr>
              <p:spPr>
                <a:xfrm>
                  <a:off x="3969440" y="2708920"/>
                  <a:ext cx="1747214" cy="1319337"/>
                </a:xfrm>
                <a:prstGeom prst="chord">
                  <a:avLst>
                    <a:gd name="adj1" fmla="val 21353510"/>
                    <a:gd name="adj2" fmla="val 11051317"/>
                  </a:avLst>
                </a:prstGeom>
                <a:solidFill>
                  <a:srgbClr val="4F81BD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493" name="グループ化 492"/>
                <p:cNvGrpSpPr/>
                <p:nvPr/>
              </p:nvGrpSpPr>
              <p:grpSpPr>
                <a:xfrm>
                  <a:off x="4390661" y="3834046"/>
                  <a:ext cx="1111014" cy="495054"/>
                  <a:chOff x="4390661" y="3834046"/>
                  <a:chExt cx="1111014" cy="405043"/>
                </a:xfrm>
                <a:grpFill/>
              </p:grpSpPr>
              <p:grpSp>
                <p:nvGrpSpPr>
                  <p:cNvPr id="494" name="グループ化 493"/>
                  <p:cNvGrpSpPr/>
                  <p:nvPr/>
                </p:nvGrpSpPr>
                <p:grpSpPr>
                  <a:xfrm>
                    <a:off x="4651737" y="3834046"/>
                    <a:ext cx="736520" cy="325206"/>
                    <a:chOff x="4504077" y="3936104"/>
                    <a:chExt cx="884180" cy="223147"/>
                  </a:xfrm>
                  <a:grpFill/>
                </p:grpSpPr>
                <p:sp>
                  <p:nvSpPr>
                    <p:cNvPr id="496" name="フローチャート: 記憶データ 5"/>
                    <p:cNvSpPr/>
                    <p:nvPr/>
                  </p:nvSpPr>
                  <p:spPr>
                    <a:xfrm flipH="1">
                      <a:off x="4504077" y="3936104"/>
                      <a:ext cx="666608" cy="223147"/>
                    </a:xfrm>
                    <a:prstGeom prst="flowChartOnlineStorag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497" name="フローチャート: 記憶データ 6"/>
                    <p:cNvSpPr/>
                    <p:nvPr/>
                  </p:nvSpPr>
                  <p:spPr>
                    <a:xfrm rot="10800000" flipH="1">
                      <a:off x="4721649" y="3936104"/>
                      <a:ext cx="666608" cy="223147"/>
                    </a:xfrm>
                    <a:prstGeom prst="flowChartOnlineStorage">
                      <a:avLst/>
                    </a:prstGeom>
                    <a:solidFill>
                      <a:srgbClr val="4F81BD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95" name="片側の 2 つの角を丸めた四角形 494"/>
                  <p:cNvSpPr/>
                  <p:nvPr/>
                </p:nvSpPr>
                <p:spPr>
                  <a:xfrm>
                    <a:off x="4390661" y="4124418"/>
                    <a:ext cx="1111014" cy="114671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4F81BD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  <p:grpSp>
        <p:nvGrpSpPr>
          <p:cNvPr id="11" name="グループ化 10"/>
          <p:cNvGrpSpPr/>
          <p:nvPr/>
        </p:nvGrpSpPr>
        <p:grpSpPr>
          <a:xfrm>
            <a:off x="5998149" y="2751064"/>
            <a:ext cx="1683566" cy="1683562"/>
            <a:chOff x="5998149" y="2751064"/>
            <a:chExt cx="1683566" cy="1683562"/>
          </a:xfrm>
        </p:grpSpPr>
        <p:grpSp>
          <p:nvGrpSpPr>
            <p:cNvPr id="503" name="グループ化 502"/>
            <p:cNvGrpSpPr/>
            <p:nvPr/>
          </p:nvGrpSpPr>
          <p:grpSpPr>
            <a:xfrm>
              <a:off x="6058673" y="2765516"/>
              <a:ext cx="1562519" cy="1562519"/>
              <a:chOff x="424944" y="4713035"/>
              <a:chExt cx="1562519" cy="1562519"/>
            </a:xfrm>
          </p:grpSpPr>
          <p:grpSp>
            <p:nvGrpSpPr>
              <p:cNvPr id="504" name="グループ化 503"/>
              <p:cNvGrpSpPr/>
              <p:nvPr/>
            </p:nvGrpSpPr>
            <p:grpSpPr>
              <a:xfrm>
                <a:off x="424944" y="4713035"/>
                <a:ext cx="1562519" cy="1562519"/>
                <a:chOff x="4173984" y="2618892"/>
                <a:chExt cx="1562519" cy="1562519"/>
              </a:xfrm>
            </p:grpSpPr>
            <p:grpSp>
              <p:nvGrpSpPr>
                <p:cNvPr id="555" name="グループ化 554"/>
                <p:cNvGrpSpPr/>
                <p:nvPr/>
              </p:nvGrpSpPr>
              <p:grpSpPr>
                <a:xfrm>
                  <a:off x="4173984" y="2618892"/>
                  <a:ext cx="1562519" cy="1562519"/>
                  <a:chOff x="3291812" y="3140968"/>
                  <a:chExt cx="720080" cy="720080"/>
                </a:xfrm>
              </p:grpSpPr>
              <p:sp>
                <p:nvSpPr>
                  <p:cNvPr id="558" name="ドーナツ 557"/>
                  <p:cNvSpPr/>
                  <p:nvPr/>
                </p:nvSpPr>
                <p:spPr>
                  <a:xfrm>
                    <a:off x="3291812" y="3140968"/>
                    <a:ext cx="720080" cy="720080"/>
                  </a:xfrm>
                  <a:prstGeom prst="donut">
                    <a:avLst>
                      <a:gd name="adj" fmla="val 2314"/>
                    </a:avLst>
                  </a:prstGeom>
                  <a:solidFill>
                    <a:srgbClr val="FF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59" name="ドーナツ 558"/>
                  <p:cNvSpPr/>
                  <p:nvPr/>
                </p:nvSpPr>
                <p:spPr>
                  <a:xfrm>
                    <a:off x="3322669" y="3171825"/>
                    <a:ext cx="658366" cy="658366"/>
                  </a:xfrm>
                  <a:prstGeom prst="donut">
                    <a:avLst>
                      <a:gd name="adj" fmla="val 10527"/>
                    </a:avLst>
                  </a:prstGeom>
                  <a:solidFill>
                    <a:srgbClr val="FF00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57" name="斜め縞 556"/>
                <p:cNvSpPr/>
                <p:nvPr/>
              </p:nvSpPr>
              <p:spPr>
                <a:xfrm>
                  <a:off x="4679177" y="2867255"/>
                  <a:ext cx="100941" cy="100941"/>
                </a:xfrm>
                <a:prstGeom prst="diagStripe">
                  <a:avLst/>
                </a:pr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05" name="グループ化 504"/>
              <p:cNvGrpSpPr/>
              <p:nvPr/>
            </p:nvGrpSpPr>
            <p:grpSpPr>
              <a:xfrm>
                <a:off x="861048" y="4908339"/>
                <a:ext cx="675652" cy="1156480"/>
                <a:chOff x="735478" y="407318"/>
                <a:chExt cx="1008112" cy="1725538"/>
              </a:xfrm>
            </p:grpSpPr>
            <p:grpSp>
              <p:nvGrpSpPr>
                <p:cNvPr id="506" name="グループ化 505"/>
                <p:cNvGrpSpPr/>
                <p:nvPr/>
              </p:nvGrpSpPr>
              <p:grpSpPr>
                <a:xfrm>
                  <a:off x="735478" y="407318"/>
                  <a:ext cx="1008112" cy="1725538"/>
                  <a:chOff x="735478" y="407318"/>
                  <a:chExt cx="1008112" cy="1725538"/>
                </a:xfrm>
              </p:grpSpPr>
              <p:grpSp>
                <p:nvGrpSpPr>
                  <p:cNvPr id="541" name="グループ化 540"/>
                  <p:cNvGrpSpPr/>
                  <p:nvPr/>
                </p:nvGrpSpPr>
                <p:grpSpPr>
                  <a:xfrm>
                    <a:off x="735478" y="407318"/>
                    <a:ext cx="1008112" cy="1725538"/>
                    <a:chOff x="1395878" y="407318"/>
                    <a:chExt cx="1008112" cy="1725538"/>
                  </a:xfrm>
                </p:grpSpPr>
                <p:sp>
                  <p:nvSpPr>
                    <p:cNvPr id="552" name="正方形/長方形 551"/>
                    <p:cNvSpPr/>
                    <p:nvPr/>
                  </p:nvSpPr>
                  <p:spPr>
                    <a:xfrm>
                      <a:off x="1395878" y="476672"/>
                      <a:ext cx="1008112" cy="1512168"/>
                    </a:xfrm>
                    <a:prstGeom prst="rect">
                      <a:avLst/>
                    </a:prstGeom>
                    <a:solidFill>
                      <a:sysClr val="windowText" lastClr="000000"/>
                    </a:solidFill>
                    <a:ln w="762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53" name="台形 552"/>
                    <p:cNvSpPr/>
                    <p:nvPr/>
                  </p:nvSpPr>
                  <p:spPr>
                    <a:xfrm rot="16200000">
                      <a:off x="964760" y="909650"/>
                      <a:ext cx="1725538" cy="720874"/>
                    </a:xfrm>
                    <a:prstGeom prst="trapezoid">
                      <a:avLst>
                        <a:gd name="adj" fmla="val 19774"/>
                      </a:avLst>
                    </a:prstGeom>
                    <a:solidFill>
                      <a:sysClr val="windowText" lastClr="000000"/>
                    </a:solidFill>
                    <a:ln w="762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54" name="台形 553"/>
                    <p:cNvSpPr/>
                    <p:nvPr/>
                  </p:nvSpPr>
                  <p:spPr>
                    <a:xfrm rot="16200000" flipV="1">
                      <a:off x="1348057" y="1247227"/>
                      <a:ext cx="1725538" cy="45719"/>
                    </a:xfrm>
                    <a:prstGeom prst="trapezoid">
                      <a:avLst>
                        <a:gd name="adj" fmla="val 4579"/>
                      </a:avLst>
                    </a:prstGeom>
                    <a:solidFill>
                      <a:sysClr val="windowText" lastClr="000000"/>
                    </a:solidFill>
                    <a:ln w="762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542" name="グループ化 541"/>
                  <p:cNvGrpSpPr/>
                  <p:nvPr/>
                </p:nvGrpSpPr>
                <p:grpSpPr>
                  <a:xfrm>
                    <a:off x="735478" y="476672"/>
                    <a:ext cx="1008112" cy="1512168"/>
                    <a:chOff x="4405778" y="476672"/>
                    <a:chExt cx="1008112" cy="1512168"/>
                  </a:xfrm>
                </p:grpSpPr>
                <p:sp>
                  <p:nvSpPr>
                    <p:cNvPr id="550" name="正方形/長方形 549"/>
                    <p:cNvSpPr/>
                    <p:nvPr/>
                  </p:nvSpPr>
                  <p:spPr>
                    <a:xfrm>
                      <a:off x="4405778" y="476672"/>
                      <a:ext cx="1008112" cy="1512168"/>
                    </a:xfrm>
                    <a:prstGeom prst="rect">
                      <a:avLst/>
                    </a:prstGeom>
                    <a:solidFill>
                      <a:srgbClr val="996633"/>
                    </a:solidFill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51" name="正方形/長方形 550"/>
                    <p:cNvSpPr/>
                    <p:nvPr/>
                  </p:nvSpPr>
                  <p:spPr>
                    <a:xfrm>
                      <a:off x="4477786" y="548680"/>
                      <a:ext cx="864096" cy="1440160"/>
                    </a:xfrm>
                    <a:prstGeom prst="rect">
                      <a:avLst/>
                    </a:prstGeom>
                    <a:solidFill>
                      <a:sysClr val="windowText" lastClr="000000"/>
                    </a:solidFill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543" name="グループ化 542"/>
                  <p:cNvGrpSpPr/>
                  <p:nvPr/>
                </p:nvGrpSpPr>
                <p:grpSpPr>
                  <a:xfrm>
                    <a:off x="807486" y="407318"/>
                    <a:ext cx="766593" cy="1725538"/>
                    <a:chOff x="4476992" y="407318"/>
                    <a:chExt cx="766593" cy="1725538"/>
                  </a:xfrm>
                </p:grpSpPr>
                <p:sp>
                  <p:nvSpPr>
                    <p:cNvPr id="544" name="台形 543"/>
                    <p:cNvSpPr/>
                    <p:nvPr/>
                  </p:nvSpPr>
                  <p:spPr>
                    <a:xfrm rot="16200000">
                      <a:off x="3974660" y="909650"/>
                      <a:ext cx="1725538" cy="720874"/>
                    </a:xfrm>
                    <a:prstGeom prst="trapezoid">
                      <a:avLst>
                        <a:gd name="adj" fmla="val 19774"/>
                      </a:avLst>
                    </a:prstGeom>
                    <a:solidFill>
                      <a:srgbClr val="EEECE1">
                        <a:lumMod val="90000"/>
                      </a:srgbClr>
                    </a:solidFill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45" name="台形 544"/>
                    <p:cNvSpPr/>
                    <p:nvPr/>
                  </p:nvSpPr>
                  <p:spPr>
                    <a:xfrm rot="16200000" flipV="1">
                      <a:off x="4357957" y="1247227"/>
                      <a:ext cx="1725538" cy="45719"/>
                    </a:xfrm>
                    <a:prstGeom prst="trapezoid">
                      <a:avLst>
                        <a:gd name="adj" fmla="val 4579"/>
                      </a:avLst>
                    </a:prstGeom>
                    <a:solidFill>
                      <a:srgbClr val="EEECE1">
                        <a:lumMod val="90000"/>
                      </a:srgbClr>
                    </a:solidFill>
                    <a:ln w="2540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546" name="グループ化 545"/>
                    <p:cNvGrpSpPr/>
                    <p:nvPr/>
                  </p:nvGrpSpPr>
                  <p:grpSpPr>
                    <a:xfrm>
                      <a:off x="5001179" y="1159021"/>
                      <a:ext cx="128789" cy="144317"/>
                      <a:chOff x="3724147" y="3356992"/>
                      <a:chExt cx="178957" cy="144016"/>
                    </a:xfrm>
                    <a:solidFill>
                      <a:sysClr val="window" lastClr="FFFFFF">
                        <a:lumMod val="85000"/>
                      </a:sysClr>
                    </a:solidFill>
                  </p:grpSpPr>
                  <p:sp>
                    <p:nvSpPr>
                      <p:cNvPr id="547" name="角丸四角形 546"/>
                      <p:cNvSpPr/>
                      <p:nvPr/>
                    </p:nvSpPr>
                    <p:spPr>
                      <a:xfrm>
                        <a:off x="3806920" y="3391570"/>
                        <a:ext cx="96184" cy="7200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2540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548" name="円/楕円 547"/>
                      <p:cNvSpPr/>
                      <p:nvPr/>
                    </p:nvSpPr>
                    <p:spPr>
                      <a:xfrm>
                        <a:off x="3724147" y="3356992"/>
                        <a:ext cx="136381" cy="144016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549" name="円/楕円 548"/>
                      <p:cNvSpPr/>
                      <p:nvPr/>
                    </p:nvSpPr>
                    <p:spPr>
                      <a:xfrm>
                        <a:off x="3724147" y="3356992"/>
                        <a:ext cx="98281" cy="144016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</p:grpSp>
            </p:grpSp>
            <p:grpSp>
              <p:nvGrpSpPr>
                <p:cNvPr id="507" name="グループ化 506"/>
                <p:cNvGrpSpPr/>
                <p:nvPr/>
              </p:nvGrpSpPr>
              <p:grpSpPr>
                <a:xfrm>
                  <a:off x="1056949" y="687492"/>
                  <a:ext cx="189072" cy="298993"/>
                  <a:chOff x="7797316" y="3070970"/>
                  <a:chExt cx="1026172" cy="1622761"/>
                </a:xfrm>
              </p:grpSpPr>
              <p:grpSp>
                <p:nvGrpSpPr>
                  <p:cNvPr id="508" name="グループ化 507"/>
                  <p:cNvGrpSpPr/>
                  <p:nvPr/>
                </p:nvGrpSpPr>
                <p:grpSpPr>
                  <a:xfrm>
                    <a:off x="7797316" y="3070970"/>
                    <a:ext cx="432048" cy="1622761"/>
                    <a:chOff x="7797316" y="3070970"/>
                    <a:chExt cx="432048" cy="1622761"/>
                  </a:xfrm>
                </p:grpSpPr>
                <p:sp>
                  <p:nvSpPr>
                    <p:cNvPr id="536" name="円/楕円 535"/>
                    <p:cNvSpPr/>
                    <p:nvPr/>
                  </p:nvSpPr>
                  <p:spPr>
                    <a:xfrm>
                      <a:off x="7833320" y="3070970"/>
                      <a:ext cx="360040" cy="360040"/>
                    </a:xfrm>
                    <a:prstGeom prst="ellipse">
                      <a:avLst/>
                    </a:prstGeom>
                    <a:solidFill>
                      <a:srgbClr val="00B0F0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537" name="グループ化 536"/>
                    <p:cNvGrpSpPr/>
                    <p:nvPr/>
                  </p:nvGrpSpPr>
                  <p:grpSpPr>
                    <a:xfrm>
                      <a:off x="7797316" y="3886885"/>
                      <a:ext cx="432048" cy="806846"/>
                      <a:chOff x="8481392" y="3178083"/>
                      <a:chExt cx="508580" cy="806846"/>
                    </a:xfrm>
                    <a:solidFill>
                      <a:srgbClr val="0070C0"/>
                    </a:solidFill>
                  </p:grpSpPr>
                  <p:sp>
                    <p:nvSpPr>
                      <p:cNvPr id="539" name="台形 538"/>
                      <p:cNvSpPr/>
                      <p:nvPr/>
                    </p:nvSpPr>
                    <p:spPr>
                      <a:xfrm flipV="1">
                        <a:off x="8481392" y="3178083"/>
                        <a:ext cx="288032" cy="806846"/>
                      </a:xfrm>
                      <a:prstGeom prst="trapezoid">
                        <a:avLst>
                          <a:gd name="adj" fmla="val 32937"/>
                        </a:avLst>
                      </a:prstGeom>
                      <a:solidFill>
                        <a:srgbClr val="00B0F0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540" name="台形 539"/>
                      <p:cNvSpPr/>
                      <p:nvPr/>
                    </p:nvSpPr>
                    <p:spPr>
                      <a:xfrm flipV="1">
                        <a:off x="8701940" y="3178083"/>
                        <a:ext cx="288032" cy="806846"/>
                      </a:xfrm>
                      <a:prstGeom prst="trapezoid">
                        <a:avLst>
                          <a:gd name="adj" fmla="val 32937"/>
                        </a:avLst>
                      </a:prstGeom>
                      <a:solidFill>
                        <a:srgbClr val="00B0F0"/>
                      </a:solidFill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538" name="片側の 2 つの角を丸めた四角形 537"/>
                    <p:cNvSpPr/>
                    <p:nvPr/>
                  </p:nvSpPr>
                  <p:spPr>
                    <a:xfrm>
                      <a:off x="7797316" y="3422637"/>
                      <a:ext cx="432048" cy="657212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00B0F0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509" name="グループ化 508"/>
                  <p:cNvGrpSpPr/>
                  <p:nvPr/>
                </p:nvGrpSpPr>
                <p:grpSpPr>
                  <a:xfrm>
                    <a:off x="8391440" y="3070970"/>
                    <a:ext cx="432048" cy="1622761"/>
                    <a:chOff x="8307856" y="3070970"/>
                    <a:chExt cx="432048" cy="1622761"/>
                  </a:xfrm>
                  <a:solidFill>
                    <a:srgbClr val="FF33CC"/>
                  </a:solidFill>
                </p:grpSpPr>
                <p:sp>
                  <p:nvSpPr>
                    <p:cNvPr id="515" name="円/楕円 514"/>
                    <p:cNvSpPr/>
                    <p:nvPr/>
                  </p:nvSpPr>
                  <p:spPr>
                    <a:xfrm>
                      <a:off x="8343860" y="3070970"/>
                      <a:ext cx="360040" cy="36004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grpSp>
                  <p:nvGrpSpPr>
                    <p:cNvPr id="517" name="グループ化 516"/>
                    <p:cNvGrpSpPr/>
                    <p:nvPr/>
                  </p:nvGrpSpPr>
                  <p:grpSpPr>
                    <a:xfrm>
                      <a:off x="8391440" y="3886885"/>
                      <a:ext cx="264880" cy="806846"/>
                      <a:chOff x="8481392" y="3178083"/>
                      <a:chExt cx="508580" cy="806846"/>
                    </a:xfrm>
                    <a:grpFill/>
                  </p:grpSpPr>
                  <p:sp>
                    <p:nvSpPr>
                      <p:cNvPr id="534" name="台形 533"/>
                      <p:cNvSpPr/>
                      <p:nvPr/>
                    </p:nvSpPr>
                    <p:spPr>
                      <a:xfrm flipV="1">
                        <a:off x="8481392" y="3178083"/>
                        <a:ext cx="288032" cy="806846"/>
                      </a:xfrm>
                      <a:prstGeom prst="trapezoid">
                        <a:avLst>
                          <a:gd name="adj" fmla="val 32937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535" name="台形 534"/>
                      <p:cNvSpPr/>
                      <p:nvPr/>
                    </p:nvSpPr>
                    <p:spPr>
                      <a:xfrm flipV="1">
                        <a:off x="8701940" y="3178083"/>
                        <a:ext cx="288032" cy="806846"/>
                      </a:xfrm>
                      <a:prstGeom prst="trapezoid">
                        <a:avLst>
                          <a:gd name="adj" fmla="val 32937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519" name="片側の 2 つの角を丸めた四角形 518"/>
                    <p:cNvSpPr/>
                    <p:nvPr/>
                  </p:nvSpPr>
                  <p:spPr>
                    <a:xfrm>
                      <a:off x="8307856" y="3422637"/>
                      <a:ext cx="432048" cy="562292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29" name="片側の 2 つの角を丸めた四角形 528"/>
                    <p:cNvSpPr/>
                    <p:nvPr/>
                  </p:nvSpPr>
                  <p:spPr>
                    <a:xfrm>
                      <a:off x="8338100" y="3826497"/>
                      <a:ext cx="371560" cy="464248"/>
                    </a:xfrm>
                    <a:prstGeom prst="round2SameRect">
                      <a:avLst>
                        <a:gd name="adj1" fmla="val 44709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</p:grpSp>
        </p:grpSp>
        <p:sp>
          <p:nvSpPr>
            <p:cNvPr id="560" name="乗算記号 559"/>
            <p:cNvSpPr/>
            <p:nvPr/>
          </p:nvSpPr>
          <p:spPr>
            <a:xfrm>
              <a:off x="5998149" y="2751064"/>
              <a:ext cx="1683566" cy="1683562"/>
            </a:xfrm>
            <a:prstGeom prst="mathMultiply">
              <a:avLst>
                <a:gd name="adj1" fmla="val 9942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62859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4167260" y="658281"/>
            <a:ext cx="1582061" cy="1835162"/>
            <a:chOff x="6033120" y="2559723"/>
            <a:chExt cx="1582061" cy="1835162"/>
          </a:xfrm>
        </p:grpSpPr>
        <p:sp>
          <p:nvSpPr>
            <p:cNvPr id="234" name="円/楕円 233"/>
            <p:cNvSpPr/>
            <p:nvPr/>
          </p:nvSpPr>
          <p:spPr>
            <a:xfrm>
              <a:off x="6033120" y="2764713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35" name="グループ化 234"/>
            <p:cNvGrpSpPr/>
            <p:nvPr/>
          </p:nvGrpSpPr>
          <p:grpSpPr>
            <a:xfrm>
              <a:off x="6460650" y="2559723"/>
              <a:ext cx="790803" cy="1835162"/>
              <a:chOff x="3017784" y="1268049"/>
              <a:chExt cx="1125125" cy="2611001"/>
            </a:xfrm>
          </p:grpSpPr>
          <p:sp>
            <p:nvSpPr>
              <p:cNvPr id="263" name="角丸四角形 262"/>
              <p:cNvSpPr/>
              <p:nvPr/>
            </p:nvSpPr>
            <p:spPr bwMode="auto">
              <a:xfrm>
                <a:off x="3523416" y="1268049"/>
                <a:ext cx="113864" cy="342056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4" name="角丸四角形 263"/>
              <p:cNvSpPr/>
              <p:nvPr/>
            </p:nvSpPr>
            <p:spPr bwMode="auto">
              <a:xfrm>
                <a:off x="3482775" y="1439077"/>
                <a:ext cx="195146" cy="461102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5" name="円/楕円 264"/>
              <p:cNvSpPr/>
              <p:nvPr/>
            </p:nvSpPr>
            <p:spPr bwMode="auto">
              <a:xfrm>
                <a:off x="3467835" y="1497592"/>
                <a:ext cx="225025" cy="22502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6" name="角丸四角形 265"/>
              <p:cNvSpPr/>
              <p:nvPr/>
            </p:nvSpPr>
            <p:spPr bwMode="auto">
              <a:xfrm>
                <a:off x="3437056" y="1794677"/>
                <a:ext cx="286584" cy="140803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7" name="角丸四角形 266"/>
              <p:cNvSpPr/>
              <p:nvPr/>
            </p:nvSpPr>
            <p:spPr bwMode="auto">
              <a:xfrm>
                <a:off x="3017784" y="1853826"/>
                <a:ext cx="1125125" cy="2025224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8" name="角丸四角形 267"/>
              <p:cNvSpPr/>
              <p:nvPr/>
            </p:nvSpPr>
            <p:spPr bwMode="auto">
              <a:xfrm>
                <a:off x="3086205" y="1935480"/>
                <a:ext cx="988286" cy="1546880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月 268"/>
              <p:cNvSpPr/>
              <p:nvPr/>
            </p:nvSpPr>
            <p:spPr bwMode="auto">
              <a:xfrm rot="16200000">
                <a:off x="3359238" y="2893764"/>
                <a:ext cx="439552" cy="990957"/>
              </a:xfrm>
              <a:prstGeom prst="moon">
                <a:avLst>
                  <a:gd name="adj" fmla="val 7752"/>
                </a:avLst>
              </a:prstGeom>
              <a:solidFill>
                <a:schemeClr val="tx1">
                  <a:alpha val="50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" name="円/楕円 1"/>
            <p:cNvSpPr/>
            <p:nvPr/>
          </p:nvSpPr>
          <p:spPr bwMode="auto">
            <a:xfrm rot="5400000">
              <a:off x="6832095" y="3713721"/>
              <a:ext cx="355653" cy="161395"/>
            </a:xfrm>
            <a:custGeom>
              <a:avLst/>
              <a:gdLst>
                <a:gd name="connsiteX0" fmla="*/ 0 w 559495"/>
                <a:gd name="connsiteY0" fmla="*/ 159223 h 318445"/>
                <a:gd name="connsiteX1" fmla="*/ 279748 w 559495"/>
                <a:gd name="connsiteY1" fmla="*/ 0 h 318445"/>
                <a:gd name="connsiteX2" fmla="*/ 559496 w 559495"/>
                <a:gd name="connsiteY2" fmla="*/ 159223 h 318445"/>
                <a:gd name="connsiteX3" fmla="*/ 279748 w 559495"/>
                <a:gd name="connsiteY3" fmla="*/ 318446 h 318445"/>
                <a:gd name="connsiteX4" fmla="*/ 0 w 559495"/>
                <a:gd name="connsiteY4" fmla="*/ 159223 h 318445"/>
                <a:gd name="connsiteX0" fmla="*/ 0 w 559496"/>
                <a:gd name="connsiteY0" fmla="*/ 159223 h 237508"/>
                <a:gd name="connsiteX1" fmla="*/ 279748 w 559496"/>
                <a:gd name="connsiteY1" fmla="*/ 0 h 237508"/>
                <a:gd name="connsiteX2" fmla="*/ 559496 w 559496"/>
                <a:gd name="connsiteY2" fmla="*/ 159223 h 237508"/>
                <a:gd name="connsiteX3" fmla="*/ 279748 w 559496"/>
                <a:gd name="connsiteY3" fmla="*/ 237166 h 237508"/>
                <a:gd name="connsiteX4" fmla="*/ 0 w 559496"/>
                <a:gd name="connsiteY4" fmla="*/ 159223 h 237508"/>
                <a:gd name="connsiteX0" fmla="*/ 915 w 560411"/>
                <a:gd name="connsiteY0" fmla="*/ 108423 h 186708"/>
                <a:gd name="connsiteX1" fmla="*/ 361943 w 560411"/>
                <a:gd name="connsiteY1" fmla="*/ 0 h 186708"/>
                <a:gd name="connsiteX2" fmla="*/ 560411 w 560411"/>
                <a:gd name="connsiteY2" fmla="*/ 108423 h 186708"/>
                <a:gd name="connsiteX3" fmla="*/ 280663 w 560411"/>
                <a:gd name="connsiteY3" fmla="*/ 186366 h 186708"/>
                <a:gd name="connsiteX4" fmla="*/ 915 w 560411"/>
                <a:gd name="connsiteY4" fmla="*/ 108423 h 186708"/>
                <a:gd name="connsiteX0" fmla="*/ 684 w 627351"/>
                <a:gd name="connsiteY0" fmla="*/ 108423 h 240863"/>
                <a:gd name="connsiteX1" fmla="*/ 361712 w 627351"/>
                <a:gd name="connsiteY1" fmla="*/ 0 h 240863"/>
                <a:gd name="connsiteX2" fmla="*/ 560180 w 627351"/>
                <a:gd name="connsiteY2" fmla="*/ 108423 h 240863"/>
                <a:gd name="connsiteX3" fmla="*/ 614104 w 627351"/>
                <a:gd name="connsiteY3" fmla="*/ 238484 h 240863"/>
                <a:gd name="connsiteX4" fmla="*/ 280432 w 627351"/>
                <a:gd name="connsiteY4" fmla="*/ 186366 h 240863"/>
                <a:gd name="connsiteX5" fmla="*/ 684 w 627351"/>
                <a:gd name="connsiteY5" fmla="*/ 108423 h 2408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7351" h="240863">
                  <a:moveTo>
                    <a:pt x="684" y="108423"/>
                  </a:moveTo>
                  <a:cubicBezTo>
                    <a:pt x="14231" y="77362"/>
                    <a:pt x="207211" y="0"/>
                    <a:pt x="361712" y="0"/>
                  </a:cubicBezTo>
                  <a:cubicBezTo>
                    <a:pt x="516213" y="0"/>
                    <a:pt x="550288" y="78836"/>
                    <a:pt x="560180" y="108423"/>
                  </a:cubicBezTo>
                  <a:cubicBezTo>
                    <a:pt x="570072" y="138010"/>
                    <a:pt x="660729" y="225494"/>
                    <a:pt x="614104" y="238484"/>
                  </a:cubicBezTo>
                  <a:cubicBezTo>
                    <a:pt x="567479" y="251475"/>
                    <a:pt x="382669" y="208043"/>
                    <a:pt x="280432" y="186366"/>
                  </a:cubicBezTo>
                  <a:cubicBezTo>
                    <a:pt x="178195" y="164689"/>
                    <a:pt x="-12863" y="139484"/>
                    <a:pt x="684" y="108423"/>
                  </a:cubicBezTo>
                  <a:close/>
                </a:path>
              </a:pathLst>
            </a:custGeom>
            <a:solidFill>
              <a:srgbClr val="FFCC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0" name="円/楕円 1"/>
            <p:cNvSpPr/>
            <p:nvPr/>
          </p:nvSpPr>
          <p:spPr bwMode="auto">
            <a:xfrm rot="16200000">
              <a:off x="6376275" y="3415923"/>
              <a:ext cx="696630" cy="203261"/>
            </a:xfrm>
            <a:custGeom>
              <a:avLst/>
              <a:gdLst>
                <a:gd name="connsiteX0" fmla="*/ 0 w 559495"/>
                <a:gd name="connsiteY0" fmla="*/ 159223 h 318445"/>
                <a:gd name="connsiteX1" fmla="*/ 279748 w 559495"/>
                <a:gd name="connsiteY1" fmla="*/ 0 h 318445"/>
                <a:gd name="connsiteX2" fmla="*/ 559496 w 559495"/>
                <a:gd name="connsiteY2" fmla="*/ 159223 h 318445"/>
                <a:gd name="connsiteX3" fmla="*/ 279748 w 559495"/>
                <a:gd name="connsiteY3" fmla="*/ 318446 h 318445"/>
                <a:gd name="connsiteX4" fmla="*/ 0 w 559495"/>
                <a:gd name="connsiteY4" fmla="*/ 159223 h 318445"/>
                <a:gd name="connsiteX0" fmla="*/ 0 w 559496"/>
                <a:gd name="connsiteY0" fmla="*/ 159223 h 237508"/>
                <a:gd name="connsiteX1" fmla="*/ 279748 w 559496"/>
                <a:gd name="connsiteY1" fmla="*/ 0 h 237508"/>
                <a:gd name="connsiteX2" fmla="*/ 559496 w 559496"/>
                <a:gd name="connsiteY2" fmla="*/ 159223 h 237508"/>
                <a:gd name="connsiteX3" fmla="*/ 279748 w 559496"/>
                <a:gd name="connsiteY3" fmla="*/ 237166 h 237508"/>
                <a:gd name="connsiteX4" fmla="*/ 0 w 559496"/>
                <a:gd name="connsiteY4" fmla="*/ 159223 h 237508"/>
                <a:gd name="connsiteX0" fmla="*/ 915 w 560411"/>
                <a:gd name="connsiteY0" fmla="*/ 108423 h 186708"/>
                <a:gd name="connsiteX1" fmla="*/ 361943 w 560411"/>
                <a:gd name="connsiteY1" fmla="*/ 0 h 186708"/>
                <a:gd name="connsiteX2" fmla="*/ 560411 w 560411"/>
                <a:gd name="connsiteY2" fmla="*/ 108423 h 186708"/>
                <a:gd name="connsiteX3" fmla="*/ 280663 w 560411"/>
                <a:gd name="connsiteY3" fmla="*/ 186366 h 186708"/>
                <a:gd name="connsiteX4" fmla="*/ 915 w 560411"/>
                <a:gd name="connsiteY4" fmla="*/ 108423 h 186708"/>
                <a:gd name="connsiteX0" fmla="*/ 684 w 627351"/>
                <a:gd name="connsiteY0" fmla="*/ 108423 h 240863"/>
                <a:gd name="connsiteX1" fmla="*/ 361712 w 627351"/>
                <a:gd name="connsiteY1" fmla="*/ 0 h 240863"/>
                <a:gd name="connsiteX2" fmla="*/ 560180 w 627351"/>
                <a:gd name="connsiteY2" fmla="*/ 108423 h 240863"/>
                <a:gd name="connsiteX3" fmla="*/ 614104 w 627351"/>
                <a:gd name="connsiteY3" fmla="*/ 238484 h 240863"/>
                <a:gd name="connsiteX4" fmla="*/ 280432 w 627351"/>
                <a:gd name="connsiteY4" fmla="*/ 186366 h 240863"/>
                <a:gd name="connsiteX5" fmla="*/ 684 w 627351"/>
                <a:gd name="connsiteY5" fmla="*/ 108423 h 2408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7351" h="240863">
                  <a:moveTo>
                    <a:pt x="684" y="108423"/>
                  </a:moveTo>
                  <a:cubicBezTo>
                    <a:pt x="14231" y="77362"/>
                    <a:pt x="207211" y="0"/>
                    <a:pt x="361712" y="0"/>
                  </a:cubicBezTo>
                  <a:cubicBezTo>
                    <a:pt x="516213" y="0"/>
                    <a:pt x="550288" y="78836"/>
                    <a:pt x="560180" y="108423"/>
                  </a:cubicBezTo>
                  <a:cubicBezTo>
                    <a:pt x="570072" y="138010"/>
                    <a:pt x="660729" y="225494"/>
                    <a:pt x="614104" y="238484"/>
                  </a:cubicBezTo>
                  <a:cubicBezTo>
                    <a:pt x="567479" y="251475"/>
                    <a:pt x="382669" y="208043"/>
                    <a:pt x="280432" y="186366"/>
                  </a:cubicBezTo>
                  <a:cubicBezTo>
                    <a:pt x="178195" y="164689"/>
                    <a:pt x="-12863" y="139484"/>
                    <a:pt x="684" y="108423"/>
                  </a:cubicBezTo>
                  <a:close/>
                </a:path>
              </a:pathLst>
            </a:custGeom>
            <a:solidFill>
              <a:srgbClr val="FFCC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6036700" y="658281"/>
            <a:ext cx="1582061" cy="1835162"/>
            <a:chOff x="7902560" y="2559723"/>
            <a:chExt cx="1582061" cy="1835162"/>
          </a:xfrm>
        </p:grpSpPr>
        <p:grpSp>
          <p:nvGrpSpPr>
            <p:cNvPr id="271" name="グループ化 270"/>
            <p:cNvGrpSpPr/>
            <p:nvPr/>
          </p:nvGrpSpPr>
          <p:grpSpPr>
            <a:xfrm>
              <a:off x="7902560" y="2559723"/>
              <a:ext cx="1582061" cy="1835162"/>
              <a:chOff x="6033120" y="2559723"/>
              <a:chExt cx="1582061" cy="1835162"/>
            </a:xfrm>
          </p:grpSpPr>
          <p:sp>
            <p:nvSpPr>
              <p:cNvPr id="272" name="円/楕円 271"/>
              <p:cNvSpPr/>
              <p:nvPr/>
            </p:nvSpPr>
            <p:spPr>
              <a:xfrm>
                <a:off x="6033120" y="2764713"/>
                <a:ext cx="1582061" cy="1582061"/>
              </a:xfrm>
              <a:prstGeom prst="ellipse">
                <a:avLst/>
              </a:prstGeom>
              <a:solidFill>
                <a:srgbClr val="F79646">
                  <a:lumMod val="60000"/>
                  <a:lumOff val="40000"/>
                </a:srgbClr>
              </a:solidFill>
              <a:ln w="28575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73" name="グループ化 272"/>
              <p:cNvGrpSpPr/>
              <p:nvPr/>
            </p:nvGrpSpPr>
            <p:grpSpPr>
              <a:xfrm>
                <a:off x="6460650" y="2559723"/>
                <a:ext cx="790803" cy="1835162"/>
                <a:chOff x="3017784" y="1268049"/>
                <a:chExt cx="1125125" cy="2611001"/>
              </a:xfrm>
            </p:grpSpPr>
            <p:sp>
              <p:nvSpPr>
                <p:cNvPr id="276" name="角丸四角形 275"/>
                <p:cNvSpPr/>
                <p:nvPr/>
              </p:nvSpPr>
              <p:spPr bwMode="auto">
                <a:xfrm>
                  <a:off x="3523416" y="1268049"/>
                  <a:ext cx="113864" cy="342056"/>
                </a:xfrm>
                <a:prstGeom prst="round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7" name="角丸四角形 276"/>
                <p:cNvSpPr/>
                <p:nvPr/>
              </p:nvSpPr>
              <p:spPr bwMode="auto">
                <a:xfrm>
                  <a:off x="3482775" y="1439077"/>
                  <a:ext cx="195146" cy="461102"/>
                </a:xfrm>
                <a:prstGeom prst="round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8" name="円/楕円 277"/>
                <p:cNvSpPr/>
                <p:nvPr/>
              </p:nvSpPr>
              <p:spPr bwMode="auto">
                <a:xfrm>
                  <a:off x="3467835" y="1497592"/>
                  <a:ext cx="225025" cy="22502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9" name="角丸四角形 278"/>
                <p:cNvSpPr/>
                <p:nvPr/>
              </p:nvSpPr>
              <p:spPr bwMode="auto">
                <a:xfrm>
                  <a:off x="3437056" y="1794677"/>
                  <a:ext cx="286584" cy="140803"/>
                </a:xfrm>
                <a:prstGeom prst="round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0" name="角丸四角形 279"/>
                <p:cNvSpPr/>
                <p:nvPr/>
              </p:nvSpPr>
              <p:spPr bwMode="auto">
                <a:xfrm>
                  <a:off x="3017784" y="1853826"/>
                  <a:ext cx="1125125" cy="202522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1" name="角丸四角形 280"/>
                <p:cNvSpPr/>
                <p:nvPr/>
              </p:nvSpPr>
              <p:spPr bwMode="auto">
                <a:xfrm>
                  <a:off x="3086205" y="1935480"/>
                  <a:ext cx="988286" cy="15468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2" name="月 281"/>
                <p:cNvSpPr/>
                <p:nvPr/>
              </p:nvSpPr>
              <p:spPr bwMode="auto">
                <a:xfrm rot="16200000">
                  <a:off x="3359238" y="2893764"/>
                  <a:ext cx="439552" cy="990957"/>
                </a:xfrm>
                <a:prstGeom prst="moon">
                  <a:avLst>
                    <a:gd name="adj" fmla="val 7752"/>
                  </a:avLst>
                </a:prstGeom>
                <a:solidFill>
                  <a:schemeClr val="tx1">
                    <a:alpha val="50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4" name="星 4 3"/>
            <p:cNvSpPr/>
            <p:nvPr/>
          </p:nvSpPr>
          <p:spPr bwMode="auto">
            <a:xfrm>
              <a:off x="8148355" y="2963438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3" name="星 4 282"/>
            <p:cNvSpPr/>
            <p:nvPr/>
          </p:nvSpPr>
          <p:spPr bwMode="auto">
            <a:xfrm>
              <a:off x="8961155" y="3258078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星 4 293"/>
            <p:cNvSpPr/>
            <p:nvPr/>
          </p:nvSpPr>
          <p:spPr bwMode="auto">
            <a:xfrm>
              <a:off x="8380974" y="3783691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25" name="グループ化 424"/>
          <p:cNvGrpSpPr/>
          <p:nvPr/>
        </p:nvGrpSpPr>
        <p:grpSpPr>
          <a:xfrm>
            <a:off x="407844" y="658281"/>
            <a:ext cx="1582061" cy="1786189"/>
            <a:chOff x="4142910" y="658865"/>
            <a:chExt cx="1582061" cy="1786189"/>
          </a:xfrm>
        </p:grpSpPr>
        <p:sp>
          <p:nvSpPr>
            <p:cNvPr id="426" name="円/楕円 425"/>
            <p:cNvSpPr/>
            <p:nvPr/>
          </p:nvSpPr>
          <p:spPr>
            <a:xfrm>
              <a:off x="4142910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27" name="グループ化 426"/>
            <p:cNvGrpSpPr/>
            <p:nvPr/>
          </p:nvGrpSpPr>
          <p:grpSpPr>
            <a:xfrm>
              <a:off x="4506611" y="658865"/>
              <a:ext cx="876193" cy="1786189"/>
              <a:chOff x="1303519" y="1104762"/>
              <a:chExt cx="760580" cy="1597968"/>
            </a:xfrm>
          </p:grpSpPr>
          <p:grpSp>
            <p:nvGrpSpPr>
              <p:cNvPr id="428" name="グループ化 427"/>
              <p:cNvGrpSpPr/>
              <p:nvPr/>
            </p:nvGrpSpPr>
            <p:grpSpPr>
              <a:xfrm>
                <a:off x="1303519" y="1104762"/>
                <a:ext cx="760580" cy="1575259"/>
                <a:chOff x="3388453" y="1507170"/>
                <a:chExt cx="1205764" cy="2497291"/>
              </a:xfrm>
              <a:solidFill>
                <a:schemeClr val="bg2">
                  <a:lumMod val="20000"/>
                  <a:lumOff val="80000"/>
                </a:schemeClr>
              </a:solidFill>
            </p:grpSpPr>
            <p:grpSp>
              <p:nvGrpSpPr>
                <p:cNvPr id="430" name="グループ化 429"/>
                <p:cNvGrpSpPr/>
                <p:nvPr/>
              </p:nvGrpSpPr>
              <p:grpSpPr>
                <a:xfrm>
                  <a:off x="3388453" y="1507170"/>
                  <a:ext cx="1205764" cy="2361890"/>
                  <a:chOff x="3388453" y="1507170"/>
                  <a:chExt cx="1205764" cy="2361890"/>
                </a:xfrm>
                <a:grpFill/>
              </p:grpSpPr>
              <p:sp>
                <p:nvSpPr>
                  <p:cNvPr id="435" name="弦 434"/>
                  <p:cNvSpPr/>
                  <p:nvPr/>
                </p:nvSpPr>
                <p:spPr>
                  <a:xfrm>
                    <a:off x="3427873" y="2644924"/>
                    <a:ext cx="1126925" cy="1224136"/>
                  </a:xfrm>
                  <a:prstGeom prst="chord">
                    <a:avLst>
                      <a:gd name="adj1" fmla="val 21480477"/>
                      <a:gd name="adj2" fmla="val 10927261"/>
                    </a:avLst>
                  </a:prstGeom>
                  <a:solidFill>
                    <a:schemeClr val="bg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6" name="角丸四角形 435"/>
                  <p:cNvSpPr/>
                  <p:nvPr/>
                </p:nvSpPr>
                <p:spPr>
                  <a:xfrm>
                    <a:off x="3393800" y="3194050"/>
                    <a:ext cx="1195070" cy="749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7" name="弦 436"/>
                  <p:cNvSpPr/>
                  <p:nvPr/>
                </p:nvSpPr>
                <p:spPr>
                  <a:xfrm>
                    <a:off x="3388477" y="1507170"/>
                    <a:ext cx="1205717" cy="1614872"/>
                  </a:xfrm>
                  <a:prstGeom prst="chord">
                    <a:avLst>
                      <a:gd name="adj1" fmla="val 6382201"/>
                      <a:gd name="adj2" fmla="val 4459543"/>
                    </a:avLst>
                  </a:prstGeom>
                  <a:solidFill>
                    <a:schemeClr val="bg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8" name="片側の 2 つの角を丸めた四角形 437"/>
                  <p:cNvSpPr/>
                  <p:nvPr/>
                </p:nvSpPr>
                <p:spPr>
                  <a:xfrm>
                    <a:off x="3388453" y="3092450"/>
                    <a:ext cx="1205764" cy="8890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bg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31" name="弦 430"/>
                <p:cNvSpPr/>
                <p:nvPr/>
              </p:nvSpPr>
              <p:spPr>
                <a:xfrm>
                  <a:off x="3499570" y="1628800"/>
                  <a:ext cx="983530" cy="1448063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32" name="グループ化 431"/>
                <p:cNvGrpSpPr/>
                <p:nvPr/>
              </p:nvGrpSpPr>
              <p:grpSpPr>
                <a:xfrm>
                  <a:off x="3678880" y="3773812"/>
                  <a:ext cx="625363" cy="230649"/>
                  <a:chOff x="5880734" y="3897045"/>
                  <a:chExt cx="625363" cy="360039"/>
                </a:xfrm>
                <a:grpFill/>
              </p:grpSpPr>
              <p:sp>
                <p:nvSpPr>
                  <p:cNvPr id="433" name="フローチャート: 記憶データ 5"/>
                  <p:cNvSpPr/>
                  <p:nvPr/>
                </p:nvSpPr>
                <p:spPr>
                  <a:xfrm flipH="1">
                    <a:off x="5880734" y="3897045"/>
                    <a:ext cx="469791" cy="360039"/>
                  </a:xfrm>
                  <a:prstGeom prst="flowChartOnlineStorage">
                    <a:avLst/>
                  </a:pr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4" name="フローチャート: 記憶データ 6"/>
                  <p:cNvSpPr/>
                  <p:nvPr/>
                </p:nvSpPr>
                <p:spPr>
                  <a:xfrm rot="10800000" flipH="1">
                    <a:off x="6114621" y="3897060"/>
                    <a:ext cx="391476" cy="360024"/>
                  </a:xfrm>
                  <a:custGeom>
                    <a:avLst/>
                    <a:gdLst>
                      <a:gd name="connsiteX0" fmla="*/ 1667 w 10000"/>
                      <a:gd name="connsiteY0" fmla="*/ 0 h 10000"/>
                      <a:gd name="connsiteX1" fmla="*/ 10000 w 10000"/>
                      <a:gd name="connsiteY1" fmla="*/ 0 h 10000"/>
                      <a:gd name="connsiteX2" fmla="*/ 8333 w 10000"/>
                      <a:gd name="connsiteY2" fmla="*/ 5000 h 10000"/>
                      <a:gd name="connsiteX3" fmla="*/ 10000 w 10000"/>
                      <a:gd name="connsiteY3" fmla="*/ 10000 h 10000"/>
                      <a:gd name="connsiteX4" fmla="*/ 1667 w 10000"/>
                      <a:gd name="connsiteY4" fmla="*/ 10000 h 10000"/>
                      <a:gd name="connsiteX5" fmla="*/ 0 w 10000"/>
                      <a:gd name="connsiteY5" fmla="*/ 5000 h 10000"/>
                      <a:gd name="connsiteX6" fmla="*/ 1667 w 10000"/>
                      <a:gd name="connsiteY6" fmla="*/ 0 h 10000"/>
                      <a:gd name="connsiteX0" fmla="*/ 0 w 10000"/>
                      <a:gd name="connsiteY0" fmla="*/ 5000 h 11285"/>
                      <a:gd name="connsiteX1" fmla="*/ 1667 w 10000"/>
                      <a:gd name="connsiteY1" fmla="*/ 0 h 11285"/>
                      <a:gd name="connsiteX2" fmla="*/ 10000 w 10000"/>
                      <a:gd name="connsiteY2" fmla="*/ 0 h 11285"/>
                      <a:gd name="connsiteX3" fmla="*/ 8333 w 10000"/>
                      <a:gd name="connsiteY3" fmla="*/ 5000 h 11285"/>
                      <a:gd name="connsiteX4" fmla="*/ 10000 w 10000"/>
                      <a:gd name="connsiteY4" fmla="*/ 10000 h 11285"/>
                      <a:gd name="connsiteX5" fmla="*/ 1667 w 10000"/>
                      <a:gd name="connsiteY5" fmla="*/ 10000 h 11285"/>
                      <a:gd name="connsiteX6" fmla="*/ 3050 w 10000"/>
                      <a:gd name="connsiteY6" fmla="*/ 11285 h 11285"/>
                      <a:gd name="connsiteX0" fmla="*/ 808 w 9141"/>
                      <a:gd name="connsiteY0" fmla="*/ 0 h 11285"/>
                      <a:gd name="connsiteX1" fmla="*/ 9141 w 9141"/>
                      <a:gd name="connsiteY1" fmla="*/ 0 h 11285"/>
                      <a:gd name="connsiteX2" fmla="*/ 7474 w 9141"/>
                      <a:gd name="connsiteY2" fmla="*/ 5000 h 11285"/>
                      <a:gd name="connsiteX3" fmla="*/ 9141 w 9141"/>
                      <a:gd name="connsiteY3" fmla="*/ 10000 h 11285"/>
                      <a:gd name="connsiteX4" fmla="*/ 808 w 9141"/>
                      <a:gd name="connsiteY4" fmla="*/ 10000 h 11285"/>
                      <a:gd name="connsiteX5" fmla="*/ 2191 w 9141"/>
                      <a:gd name="connsiteY5" fmla="*/ 11285 h 11285"/>
                      <a:gd name="connsiteX0" fmla="*/ 0 w 9116"/>
                      <a:gd name="connsiteY0" fmla="*/ 0 h 8861"/>
                      <a:gd name="connsiteX1" fmla="*/ 9116 w 9116"/>
                      <a:gd name="connsiteY1" fmla="*/ 0 h 8861"/>
                      <a:gd name="connsiteX2" fmla="*/ 7292 w 9116"/>
                      <a:gd name="connsiteY2" fmla="*/ 4431 h 8861"/>
                      <a:gd name="connsiteX3" fmla="*/ 9116 w 9116"/>
                      <a:gd name="connsiteY3" fmla="*/ 8861 h 8861"/>
                      <a:gd name="connsiteX4" fmla="*/ 0 w 9116"/>
                      <a:gd name="connsiteY4" fmla="*/ 8861 h 88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116" h="8861">
                        <a:moveTo>
                          <a:pt x="0" y="0"/>
                        </a:moveTo>
                        <a:lnTo>
                          <a:pt x="9116" y="0"/>
                        </a:lnTo>
                        <a:cubicBezTo>
                          <a:pt x="8108" y="0"/>
                          <a:pt x="7292" y="1984"/>
                          <a:pt x="7292" y="4431"/>
                        </a:cubicBezTo>
                        <a:cubicBezTo>
                          <a:pt x="7292" y="6877"/>
                          <a:pt x="8108" y="8861"/>
                          <a:pt x="9116" y="8861"/>
                        </a:cubicBezTo>
                        <a:lnTo>
                          <a:pt x="0" y="8861"/>
                        </a:lnTo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429" name="片側の 2 つの角を丸めた四角形 428"/>
              <p:cNvSpPr/>
              <p:nvPr/>
            </p:nvSpPr>
            <p:spPr>
              <a:xfrm>
                <a:off x="1433990" y="2657308"/>
                <a:ext cx="499639" cy="4542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2">
                  <a:lumMod val="20000"/>
                  <a:lumOff val="8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439" name="グループ化 438"/>
          <p:cNvGrpSpPr/>
          <p:nvPr/>
        </p:nvGrpSpPr>
        <p:grpSpPr>
          <a:xfrm>
            <a:off x="7924960" y="822467"/>
            <a:ext cx="1582061" cy="1582061"/>
            <a:chOff x="6043148" y="823051"/>
            <a:chExt cx="1582061" cy="1582061"/>
          </a:xfrm>
        </p:grpSpPr>
        <p:sp>
          <p:nvSpPr>
            <p:cNvPr id="440" name="円/楕円 439"/>
            <p:cNvSpPr/>
            <p:nvPr/>
          </p:nvSpPr>
          <p:spPr>
            <a:xfrm>
              <a:off x="6043148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41" name="グループ化 440"/>
            <p:cNvGrpSpPr/>
            <p:nvPr/>
          </p:nvGrpSpPr>
          <p:grpSpPr>
            <a:xfrm>
              <a:off x="6043148" y="1204983"/>
              <a:ext cx="1582061" cy="1024533"/>
              <a:chOff x="4634508" y="2843066"/>
              <a:chExt cx="2744192" cy="1438061"/>
            </a:xfrm>
          </p:grpSpPr>
          <p:sp>
            <p:nvSpPr>
              <p:cNvPr id="442" name="パイ 441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43" name="角丸四角形 442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44" name="角丸四角形 443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6" name="グループ化 5"/>
          <p:cNvGrpSpPr/>
          <p:nvPr/>
        </p:nvGrpSpPr>
        <p:grpSpPr>
          <a:xfrm>
            <a:off x="2297604" y="658281"/>
            <a:ext cx="1582061" cy="1786189"/>
            <a:chOff x="2297604" y="658281"/>
            <a:chExt cx="1582061" cy="1786189"/>
          </a:xfrm>
        </p:grpSpPr>
        <p:grpSp>
          <p:nvGrpSpPr>
            <p:cNvPr id="262" name="グループ化 261"/>
            <p:cNvGrpSpPr/>
            <p:nvPr/>
          </p:nvGrpSpPr>
          <p:grpSpPr>
            <a:xfrm>
              <a:off x="2297604" y="658281"/>
              <a:ext cx="1582061" cy="1786189"/>
              <a:chOff x="4142910" y="658865"/>
              <a:chExt cx="1582061" cy="1786189"/>
            </a:xfrm>
          </p:grpSpPr>
          <p:sp>
            <p:nvSpPr>
              <p:cNvPr id="357" name="円/楕円 356"/>
              <p:cNvSpPr/>
              <p:nvPr/>
            </p:nvSpPr>
            <p:spPr>
              <a:xfrm>
                <a:off x="4142910" y="823051"/>
                <a:ext cx="1582061" cy="1582061"/>
              </a:xfrm>
              <a:prstGeom prst="ellipse">
                <a:avLst/>
              </a:prstGeom>
              <a:solidFill>
                <a:srgbClr val="F79646">
                  <a:lumMod val="60000"/>
                  <a:lumOff val="40000"/>
                </a:srgbClr>
              </a:solidFill>
              <a:ln w="28575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58" name="グループ化 357"/>
              <p:cNvGrpSpPr/>
              <p:nvPr/>
            </p:nvGrpSpPr>
            <p:grpSpPr>
              <a:xfrm>
                <a:off x="4506611" y="658865"/>
                <a:ext cx="876193" cy="1786189"/>
                <a:chOff x="1303519" y="1104762"/>
                <a:chExt cx="760580" cy="1597968"/>
              </a:xfrm>
            </p:grpSpPr>
            <p:grpSp>
              <p:nvGrpSpPr>
                <p:cNvPr id="359" name="グループ化 358"/>
                <p:cNvGrpSpPr/>
                <p:nvPr/>
              </p:nvGrpSpPr>
              <p:grpSpPr>
                <a:xfrm>
                  <a:off x="1303519" y="1104762"/>
                  <a:ext cx="760580" cy="1575259"/>
                  <a:chOff x="3388453" y="1507170"/>
                  <a:chExt cx="1205764" cy="2497291"/>
                </a:xfrm>
                <a:solidFill>
                  <a:schemeClr val="bg2">
                    <a:lumMod val="20000"/>
                    <a:lumOff val="80000"/>
                  </a:schemeClr>
                </a:solidFill>
              </p:grpSpPr>
              <p:grpSp>
                <p:nvGrpSpPr>
                  <p:cNvPr id="361" name="グループ化 360"/>
                  <p:cNvGrpSpPr/>
                  <p:nvPr/>
                </p:nvGrpSpPr>
                <p:grpSpPr>
                  <a:xfrm>
                    <a:off x="3388453" y="1507170"/>
                    <a:ext cx="1205764" cy="2361890"/>
                    <a:chOff x="3388453" y="1507170"/>
                    <a:chExt cx="1205764" cy="2361890"/>
                  </a:xfrm>
                  <a:grpFill/>
                </p:grpSpPr>
                <p:sp>
                  <p:nvSpPr>
                    <p:cNvPr id="366" name="弦 365"/>
                    <p:cNvSpPr/>
                    <p:nvPr/>
                  </p:nvSpPr>
                  <p:spPr>
                    <a:xfrm>
                      <a:off x="3427873" y="2644924"/>
                      <a:ext cx="1126925" cy="1224136"/>
                    </a:xfrm>
                    <a:prstGeom prst="chord">
                      <a:avLst>
                        <a:gd name="adj1" fmla="val 21480477"/>
                        <a:gd name="adj2" fmla="val 10927261"/>
                      </a:avLst>
                    </a:prstGeom>
                    <a:solidFill>
                      <a:schemeClr val="bg1"/>
                    </a:solidFill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7" name="角丸四角形 366"/>
                    <p:cNvSpPr/>
                    <p:nvPr/>
                  </p:nvSpPr>
                  <p:spPr>
                    <a:xfrm>
                      <a:off x="3393800" y="3194050"/>
                      <a:ext cx="1195070" cy="749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8" name="弦 367"/>
                    <p:cNvSpPr/>
                    <p:nvPr/>
                  </p:nvSpPr>
                  <p:spPr>
                    <a:xfrm>
                      <a:off x="3388477" y="1507170"/>
                      <a:ext cx="1205717" cy="1614872"/>
                    </a:xfrm>
                    <a:prstGeom prst="chord">
                      <a:avLst>
                        <a:gd name="adj1" fmla="val 6382201"/>
                        <a:gd name="adj2" fmla="val 4459543"/>
                      </a:avLst>
                    </a:prstGeom>
                    <a:solidFill>
                      <a:schemeClr val="bg1"/>
                    </a:solidFill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9" name="片側の 2 つの角を丸めた四角形 368"/>
                    <p:cNvSpPr/>
                    <p:nvPr/>
                  </p:nvSpPr>
                  <p:spPr>
                    <a:xfrm>
                      <a:off x="3388453" y="3092450"/>
                      <a:ext cx="1205764" cy="88900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chemeClr val="bg1"/>
                    </a:solidFill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362" name="弦 361"/>
                  <p:cNvSpPr/>
                  <p:nvPr/>
                </p:nvSpPr>
                <p:spPr>
                  <a:xfrm>
                    <a:off x="3499570" y="1628800"/>
                    <a:ext cx="983530" cy="1448063"/>
                  </a:xfrm>
                  <a:prstGeom prst="chord">
                    <a:avLst>
                      <a:gd name="adj1" fmla="val 6382201"/>
                      <a:gd name="adj2" fmla="val 4459543"/>
                    </a:avLst>
                  </a:pr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363" name="グループ化 362"/>
                  <p:cNvGrpSpPr/>
                  <p:nvPr/>
                </p:nvGrpSpPr>
                <p:grpSpPr>
                  <a:xfrm>
                    <a:off x="3678880" y="3773812"/>
                    <a:ext cx="625363" cy="230649"/>
                    <a:chOff x="5880734" y="3897045"/>
                    <a:chExt cx="625363" cy="360039"/>
                  </a:xfrm>
                  <a:grpFill/>
                </p:grpSpPr>
                <p:sp>
                  <p:nvSpPr>
                    <p:cNvPr id="364" name="フローチャート: 記憶データ 5"/>
                    <p:cNvSpPr/>
                    <p:nvPr/>
                  </p:nvSpPr>
                  <p:spPr>
                    <a:xfrm flipH="1">
                      <a:off x="5880734" y="3897045"/>
                      <a:ext cx="469791" cy="360039"/>
                    </a:xfrm>
                    <a:prstGeom prst="flowChartOnlineStorage">
                      <a:avLst/>
                    </a:prstGeom>
                    <a:grpFill/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65" name="フローチャート: 記憶データ 6"/>
                    <p:cNvSpPr/>
                    <p:nvPr/>
                  </p:nvSpPr>
                  <p:spPr>
                    <a:xfrm rot="10800000" flipH="1">
                      <a:off x="6114621" y="3897060"/>
                      <a:ext cx="391476" cy="360024"/>
                    </a:xfrm>
                    <a:custGeom>
                      <a:avLst/>
                      <a:gdLst>
                        <a:gd name="connsiteX0" fmla="*/ 1667 w 10000"/>
                        <a:gd name="connsiteY0" fmla="*/ 0 h 10000"/>
                        <a:gd name="connsiteX1" fmla="*/ 10000 w 10000"/>
                        <a:gd name="connsiteY1" fmla="*/ 0 h 10000"/>
                        <a:gd name="connsiteX2" fmla="*/ 8333 w 10000"/>
                        <a:gd name="connsiteY2" fmla="*/ 5000 h 10000"/>
                        <a:gd name="connsiteX3" fmla="*/ 10000 w 10000"/>
                        <a:gd name="connsiteY3" fmla="*/ 10000 h 10000"/>
                        <a:gd name="connsiteX4" fmla="*/ 1667 w 10000"/>
                        <a:gd name="connsiteY4" fmla="*/ 10000 h 10000"/>
                        <a:gd name="connsiteX5" fmla="*/ 0 w 10000"/>
                        <a:gd name="connsiteY5" fmla="*/ 5000 h 10000"/>
                        <a:gd name="connsiteX6" fmla="*/ 1667 w 10000"/>
                        <a:gd name="connsiteY6" fmla="*/ 0 h 10000"/>
                        <a:gd name="connsiteX0" fmla="*/ 0 w 10000"/>
                        <a:gd name="connsiteY0" fmla="*/ 5000 h 11285"/>
                        <a:gd name="connsiteX1" fmla="*/ 1667 w 10000"/>
                        <a:gd name="connsiteY1" fmla="*/ 0 h 11285"/>
                        <a:gd name="connsiteX2" fmla="*/ 10000 w 10000"/>
                        <a:gd name="connsiteY2" fmla="*/ 0 h 11285"/>
                        <a:gd name="connsiteX3" fmla="*/ 8333 w 10000"/>
                        <a:gd name="connsiteY3" fmla="*/ 5000 h 11285"/>
                        <a:gd name="connsiteX4" fmla="*/ 10000 w 10000"/>
                        <a:gd name="connsiteY4" fmla="*/ 10000 h 11285"/>
                        <a:gd name="connsiteX5" fmla="*/ 1667 w 10000"/>
                        <a:gd name="connsiteY5" fmla="*/ 10000 h 11285"/>
                        <a:gd name="connsiteX6" fmla="*/ 3050 w 10000"/>
                        <a:gd name="connsiteY6" fmla="*/ 11285 h 11285"/>
                        <a:gd name="connsiteX0" fmla="*/ 808 w 9141"/>
                        <a:gd name="connsiteY0" fmla="*/ 0 h 11285"/>
                        <a:gd name="connsiteX1" fmla="*/ 9141 w 9141"/>
                        <a:gd name="connsiteY1" fmla="*/ 0 h 11285"/>
                        <a:gd name="connsiteX2" fmla="*/ 7474 w 9141"/>
                        <a:gd name="connsiteY2" fmla="*/ 5000 h 11285"/>
                        <a:gd name="connsiteX3" fmla="*/ 9141 w 9141"/>
                        <a:gd name="connsiteY3" fmla="*/ 10000 h 11285"/>
                        <a:gd name="connsiteX4" fmla="*/ 808 w 9141"/>
                        <a:gd name="connsiteY4" fmla="*/ 10000 h 11285"/>
                        <a:gd name="connsiteX5" fmla="*/ 2191 w 9141"/>
                        <a:gd name="connsiteY5" fmla="*/ 11285 h 11285"/>
                        <a:gd name="connsiteX0" fmla="*/ 0 w 9116"/>
                        <a:gd name="connsiteY0" fmla="*/ 0 h 8861"/>
                        <a:gd name="connsiteX1" fmla="*/ 9116 w 9116"/>
                        <a:gd name="connsiteY1" fmla="*/ 0 h 8861"/>
                        <a:gd name="connsiteX2" fmla="*/ 7292 w 9116"/>
                        <a:gd name="connsiteY2" fmla="*/ 4431 h 8861"/>
                        <a:gd name="connsiteX3" fmla="*/ 9116 w 9116"/>
                        <a:gd name="connsiteY3" fmla="*/ 8861 h 8861"/>
                        <a:gd name="connsiteX4" fmla="*/ 0 w 9116"/>
                        <a:gd name="connsiteY4" fmla="*/ 8861 h 886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9116" h="8861">
                          <a:moveTo>
                            <a:pt x="0" y="0"/>
                          </a:moveTo>
                          <a:lnTo>
                            <a:pt x="9116" y="0"/>
                          </a:lnTo>
                          <a:cubicBezTo>
                            <a:pt x="8108" y="0"/>
                            <a:pt x="7292" y="1984"/>
                            <a:pt x="7292" y="4431"/>
                          </a:cubicBezTo>
                          <a:cubicBezTo>
                            <a:pt x="7292" y="6877"/>
                            <a:pt x="8108" y="8861"/>
                            <a:pt x="9116" y="8861"/>
                          </a:cubicBezTo>
                          <a:lnTo>
                            <a:pt x="0" y="8861"/>
                          </a:lnTo>
                        </a:path>
                      </a:pathLst>
                    </a:custGeom>
                    <a:grpFill/>
                    <a:ln w="28575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360" name="片側の 2 つの角を丸めた四角形 359"/>
                <p:cNvSpPr/>
                <p:nvPr/>
              </p:nvSpPr>
              <p:spPr>
                <a:xfrm>
                  <a:off x="1433990" y="2657308"/>
                  <a:ext cx="499639" cy="4542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2">
                    <a:lumMod val="20000"/>
                    <a:lumOff val="80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370" name="星 4 369"/>
            <p:cNvSpPr/>
            <p:nvPr/>
          </p:nvSpPr>
          <p:spPr bwMode="auto">
            <a:xfrm>
              <a:off x="3213733" y="790168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5" name="星 4 384"/>
            <p:cNvSpPr/>
            <p:nvPr/>
          </p:nvSpPr>
          <p:spPr bwMode="auto">
            <a:xfrm>
              <a:off x="2512693" y="1206728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6" name="星 4 385"/>
            <p:cNvSpPr/>
            <p:nvPr/>
          </p:nvSpPr>
          <p:spPr bwMode="auto">
            <a:xfrm>
              <a:off x="3182715" y="1807381"/>
              <a:ext cx="476424" cy="437425"/>
            </a:xfrm>
            <a:prstGeom prst="star4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3" name="グループ化 312"/>
          <p:cNvGrpSpPr/>
          <p:nvPr/>
        </p:nvGrpSpPr>
        <p:grpSpPr>
          <a:xfrm>
            <a:off x="789760" y="2678049"/>
            <a:ext cx="866388" cy="1621444"/>
            <a:chOff x="4628943" y="2581203"/>
            <a:chExt cx="909242" cy="1701646"/>
          </a:xfrm>
          <a:solidFill>
            <a:schemeClr val="tx1"/>
          </a:solidFill>
        </p:grpSpPr>
        <p:sp>
          <p:nvSpPr>
            <p:cNvPr id="314" name="片側の 2 つの角を丸めた四角形 313"/>
            <p:cNvSpPr/>
            <p:nvPr/>
          </p:nvSpPr>
          <p:spPr bwMode="auto">
            <a:xfrm rot="5400000">
              <a:off x="5227662" y="3514189"/>
              <a:ext cx="581036" cy="40011"/>
            </a:xfrm>
            <a:prstGeom prst="round2SameRect">
              <a:avLst>
                <a:gd name="adj1" fmla="val 40183"/>
                <a:gd name="adj2" fmla="val 0"/>
              </a:avLst>
            </a:prstGeom>
            <a:grpFill/>
            <a:ln w="7620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315" name="片側の 2 つの角を丸めた四角形 314"/>
            <p:cNvSpPr/>
            <p:nvPr/>
          </p:nvSpPr>
          <p:spPr bwMode="auto">
            <a:xfrm>
              <a:off x="4817269" y="3826329"/>
              <a:ext cx="680906" cy="45719"/>
            </a:xfrm>
            <a:prstGeom prst="round2SameRect">
              <a:avLst>
                <a:gd name="adj1" fmla="val 40183"/>
                <a:gd name="adj2" fmla="val 0"/>
              </a:avLst>
            </a:prstGeom>
            <a:grpFill/>
            <a:ln w="7620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316" name="グループ化 315"/>
            <p:cNvGrpSpPr/>
            <p:nvPr/>
          </p:nvGrpSpPr>
          <p:grpSpPr>
            <a:xfrm>
              <a:off x="4628943" y="2581203"/>
              <a:ext cx="867995" cy="1701646"/>
              <a:chOff x="4628943" y="2581203"/>
              <a:chExt cx="867995" cy="1701646"/>
            </a:xfrm>
            <a:grpFill/>
          </p:grpSpPr>
          <p:grpSp>
            <p:nvGrpSpPr>
              <p:cNvPr id="317" name="グループ化 316"/>
              <p:cNvGrpSpPr/>
              <p:nvPr/>
            </p:nvGrpSpPr>
            <p:grpSpPr>
              <a:xfrm>
                <a:off x="4814253" y="3649799"/>
                <a:ext cx="682685" cy="633050"/>
                <a:chOff x="3969440" y="2708920"/>
                <a:chExt cx="1747214" cy="1620180"/>
              </a:xfrm>
              <a:grpFill/>
            </p:grpSpPr>
            <p:sp>
              <p:nvSpPr>
                <p:cNvPr id="324" name="弦 323"/>
                <p:cNvSpPr/>
                <p:nvPr/>
              </p:nvSpPr>
              <p:spPr>
                <a:xfrm>
                  <a:off x="3969440" y="2708920"/>
                  <a:ext cx="1747214" cy="1319337"/>
                </a:xfrm>
                <a:prstGeom prst="chord">
                  <a:avLst>
                    <a:gd name="adj1" fmla="val 21353510"/>
                    <a:gd name="adj2" fmla="val 11051317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325" name="グループ化 324"/>
                <p:cNvGrpSpPr/>
                <p:nvPr/>
              </p:nvGrpSpPr>
              <p:grpSpPr>
                <a:xfrm>
                  <a:off x="4390661" y="3834046"/>
                  <a:ext cx="1111014" cy="495054"/>
                  <a:chOff x="4390661" y="3834046"/>
                  <a:chExt cx="1111014" cy="405043"/>
                </a:xfrm>
                <a:grpFill/>
              </p:grpSpPr>
              <p:grpSp>
                <p:nvGrpSpPr>
                  <p:cNvPr id="326" name="グループ化 325"/>
                  <p:cNvGrpSpPr/>
                  <p:nvPr/>
                </p:nvGrpSpPr>
                <p:grpSpPr>
                  <a:xfrm>
                    <a:off x="4651737" y="3834046"/>
                    <a:ext cx="736520" cy="325206"/>
                    <a:chOff x="4504077" y="3936104"/>
                    <a:chExt cx="884180" cy="223147"/>
                  </a:xfrm>
                  <a:grpFill/>
                </p:grpSpPr>
                <p:sp>
                  <p:nvSpPr>
                    <p:cNvPr id="328" name="フローチャート: 記憶データ 5"/>
                    <p:cNvSpPr/>
                    <p:nvPr/>
                  </p:nvSpPr>
                  <p:spPr>
                    <a:xfrm flipH="1">
                      <a:off x="4504077" y="3936104"/>
                      <a:ext cx="666608" cy="223147"/>
                    </a:xfrm>
                    <a:prstGeom prst="flowChartOnlineStorage">
                      <a:avLst/>
                    </a:prstGeom>
                    <a:grpFill/>
                    <a:ln w="7620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29" name="フローチャート: 記憶データ 6"/>
                    <p:cNvSpPr/>
                    <p:nvPr/>
                  </p:nvSpPr>
                  <p:spPr>
                    <a:xfrm rot="10800000" flipH="1">
                      <a:off x="4721649" y="3936104"/>
                      <a:ext cx="666608" cy="223147"/>
                    </a:xfrm>
                    <a:prstGeom prst="flowChartOnlineStorage">
                      <a:avLst/>
                    </a:prstGeom>
                    <a:grpFill/>
                    <a:ln w="7620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27" name="片側の 2 つの角を丸めた四角形 326"/>
                  <p:cNvSpPr/>
                  <p:nvPr/>
                </p:nvSpPr>
                <p:spPr>
                  <a:xfrm>
                    <a:off x="4390661" y="4124418"/>
                    <a:ext cx="1111014" cy="114671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18" name="グループ化 317"/>
              <p:cNvGrpSpPr/>
              <p:nvPr/>
            </p:nvGrpSpPr>
            <p:grpSpPr>
              <a:xfrm>
                <a:off x="4628943" y="2581203"/>
                <a:ext cx="818087" cy="1674264"/>
                <a:chOff x="4601536" y="2553823"/>
                <a:chExt cx="818087" cy="1674264"/>
              </a:xfrm>
              <a:grpFill/>
            </p:grpSpPr>
            <p:grpSp>
              <p:nvGrpSpPr>
                <p:cNvPr id="319" name="グループ化 318"/>
                <p:cNvGrpSpPr/>
                <p:nvPr/>
              </p:nvGrpSpPr>
              <p:grpSpPr>
                <a:xfrm>
                  <a:off x="4912621" y="2553823"/>
                  <a:ext cx="507002" cy="1221653"/>
                  <a:chOff x="2399660" y="2600744"/>
                  <a:chExt cx="507002" cy="1221653"/>
                </a:xfrm>
                <a:grpFill/>
              </p:grpSpPr>
              <p:sp>
                <p:nvSpPr>
                  <p:cNvPr id="322" name="円/楕円 321"/>
                  <p:cNvSpPr/>
                  <p:nvPr/>
                </p:nvSpPr>
                <p:spPr bwMode="auto">
                  <a:xfrm>
                    <a:off x="2399660" y="2600744"/>
                    <a:ext cx="507002" cy="507002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23" name="片側の 2 つの角を丸めた四角形 322"/>
                  <p:cNvSpPr/>
                  <p:nvPr/>
                </p:nvSpPr>
                <p:spPr bwMode="auto">
                  <a:xfrm>
                    <a:off x="2508441" y="3109626"/>
                    <a:ext cx="289439" cy="712771"/>
                  </a:xfrm>
                  <a:prstGeom prst="round2SameRect">
                    <a:avLst>
                      <a:gd name="adj1" fmla="val 37729"/>
                      <a:gd name="adj2" fmla="val 0"/>
                    </a:avLst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320" name="片側の 2 つの角を丸めた四角形 319"/>
                <p:cNvSpPr/>
                <p:nvPr/>
              </p:nvSpPr>
              <p:spPr bwMode="auto">
                <a:xfrm rot="5400000">
                  <a:off x="4815805" y="3422449"/>
                  <a:ext cx="144719" cy="563364"/>
                </a:xfrm>
                <a:prstGeom prst="round2SameRect">
                  <a:avLst>
                    <a:gd name="adj1" fmla="val 0"/>
                    <a:gd name="adj2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21" name="角丸四角形 320"/>
                <p:cNvSpPr/>
                <p:nvPr/>
              </p:nvSpPr>
              <p:spPr bwMode="auto">
                <a:xfrm>
                  <a:off x="4601536" y="3633154"/>
                  <a:ext cx="156764" cy="59493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34" name="グループ化 333"/>
          <p:cNvGrpSpPr/>
          <p:nvPr/>
        </p:nvGrpSpPr>
        <p:grpSpPr>
          <a:xfrm>
            <a:off x="2508687" y="2930970"/>
            <a:ext cx="1055072" cy="1385758"/>
            <a:chOff x="2399660" y="4543844"/>
            <a:chExt cx="1284953" cy="1687690"/>
          </a:xfrm>
          <a:solidFill>
            <a:schemeClr val="tx1"/>
          </a:solidFill>
        </p:grpSpPr>
        <p:grpSp>
          <p:nvGrpSpPr>
            <p:cNvPr id="336" name="グループ化 335"/>
            <p:cNvGrpSpPr/>
            <p:nvPr/>
          </p:nvGrpSpPr>
          <p:grpSpPr>
            <a:xfrm>
              <a:off x="2399660" y="4543844"/>
              <a:ext cx="507002" cy="1687690"/>
              <a:chOff x="2399660" y="2600744"/>
              <a:chExt cx="507002" cy="1687690"/>
            </a:xfrm>
            <a:grpFill/>
          </p:grpSpPr>
          <p:sp>
            <p:nvSpPr>
              <p:cNvPr id="346" name="円/楕円 345"/>
              <p:cNvSpPr/>
              <p:nvPr/>
            </p:nvSpPr>
            <p:spPr bwMode="auto">
              <a:xfrm>
                <a:off x="2399660" y="2600744"/>
                <a:ext cx="507002" cy="507002"/>
              </a:xfrm>
              <a:prstGeom prst="ellipse">
                <a:avLst/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47" name="片側の 2 つの角を丸めた四角形 346"/>
              <p:cNvSpPr/>
              <p:nvPr/>
            </p:nvSpPr>
            <p:spPr bwMode="auto">
              <a:xfrm>
                <a:off x="2580801" y="3699030"/>
                <a:ext cx="144719" cy="589404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48" name="片側の 2 つの角を丸めた四角形 347"/>
              <p:cNvSpPr/>
              <p:nvPr/>
            </p:nvSpPr>
            <p:spPr bwMode="auto">
              <a:xfrm>
                <a:off x="2508441" y="3109626"/>
                <a:ext cx="289439" cy="715086"/>
              </a:xfrm>
              <a:prstGeom prst="round2SameRect">
                <a:avLst>
                  <a:gd name="adj1" fmla="val 37729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338" name="グループ化 337"/>
            <p:cNvGrpSpPr/>
            <p:nvPr/>
          </p:nvGrpSpPr>
          <p:grpSpPr>
            <a:xfrm>
              <a:off x="2956878" y="5245067"/>
              <a:ext cx="727735" cy="980881"/>
              <a:chOff x="3969440" y="1818707"/>
              <a:chExt cx="1862512" cy="2510393"/>
            </a:xfrm>
            <a:grpFill/>
          </p:grpSpPr>
          <p:sp>
            <p:nvSpPr>
              <p:cNvPr id="339" name="片側の 2 つの角を丸めた四角形 338"/>
              <p:cNvSpPr/>
              <p:nvPr/>
            </p:nvSpPr>
            <p:spPr bwMode="auto">
              <a:xfrm rot="5400000">
                <a:off x="5037222" y="2511036"/>
                <a:ext cx="1487060" cy="102401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40" name="弦 339"/>
              <p:cNvSpPr/>
              <p:nvPr/>
            </p:nvSpPr>
            <p:spPr>
              <a:xfrm>
                <a:off x="3969440" y="2708920"/>
                <a:ext cx="1747214" cy="1319337"/>
              </a:xfrm>
              <a:prstGeom prst="chord">
                <a:avLst>
                  <a:gd name="adj1" fmla="val 21353510"/>
                  <a:gd name="adj2" fmla="val 11051317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341" name="グループ化 340"/>
              <p:cNvGrpSpPr/>
              <p:nvPr/>
            </p:nvGrpSpPr>
            <p:grpSpPr>
              <a:xfrm>
                <a:off x="4390661" y="3834046"/>
                <a:ext cx="1111014" cy="495054"/>
                <a:chOff x="4390661" y="3834046"/>
                <a:chExt cx="1111014" cy="405043"/>
              </a:xfrm>
              <a:grpFill/>
            </p:grpSpPr>
            <p:grpSp>
              <p:nvGrpSpPr>
                <p:cNvPr id="342" name="グループ化 341"/>
                <p:cNvGrpSpPr/>
                <p:nvPr/>
              </p:nvGrpSpPr>
              <p:grpSpPr>
                <a:xfrm>
                  <a:off x="4651737" y="3834046"/>
                  <a:ext cx="736520" cy="325206"/>
                  <a:chOff x="4504077" y="3936104"/>
                  <a:chExt cx="884180" cy="223147"/>
                </a:xfrm>
                <a:grpFill/>
              </p:grpSpPr>
              <p:sp>
                <p:nvSpPr>
                  <p:cNvPr id="344" name="フローチャート: 記憶データ 5"/>
                  <p:cNvSpPr/>
                  <p:nvPr/>
                </p:nvSpPr>
                <p:spPr>
                  <a:xfrm flipH="1">
                    <a:off x="4504077" y="3936104"/>
                    <a:ext cx="666608" cy="223147"/>
                  </a:xfrm>
                  <a:prstGeom prst="flowChartOnlineStorage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45" name="フローチャート: 記憶データ 6"/>
                  <p:cNvSpPr/>
                  <p:nvPr/>
                </p:nvSpPr>
                <p:spPr>
                  <a:xfrm rot="10800000" flipH="1">
                    <a:off x="4721649" y="3936104"/>
                    <a:ext cx="666608" cy="223147"/>
                  </a:xfrm>
                  <a:prstGeom prst="flowChartOnlineStorage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343" name="片側の 2 つの角を丸めた四角形 342"/>
                <p:cNvSpPr/>
                <p:nvPr/>
              </p:nvSpPr>
              <p:spPr>
                <a:xfrm>
                  <a:off x="4390661" y="4124418"/>
                  <a:ext cx="1111014" cy="11467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53" name="グループ化 352"/>
          <p:cNvGrpSpPr/>
          <p:nvPr/>
        </p:nvGrpSpPr>
        <p:grpSpPr>
          <a:xfrm>
            <a:off x="789760" y="2678049"/>
            <a:ext cx="866388" cy="1621444"/>
            <a:chOff x="4628943" y="2581203"/>
            <a:chExt cx="909242" cy="1701646"/>
          </a:xfrm>
          <a:solidFill>
            <a:schemeClr val="bg1"/>
          </a:solidFill>
        </p:grpSpPr>
        <p:sp>
          <p:nvSpPr>
            <p:cNvPr id="354" name="片側の 2 つの角を丸めた四角形 353"/>
            <p:cNvSpPr/>
            <p:nvPr/>
          </p:nvSpPr>
          <p:spPr bwMode="auto">
            <a:xfrm rot="5400000">
              <a:off x="5227662" y="3514189"/>
              <a:ext cx="581036" cy="40011"/>
            </a:xfrm>
            <a:prstGeom prst="round2SameRect">
              <a:avLst>
                <a:gd name="adj1" fmla="val 40183"/>
                <a:gd name="adj2" fmla="val 0"/>
              </a:avLst>
            </a:prstGeom>
            <a:grpFill/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355" name="片側の 2 つの角を丸めた四角形 354"/>
            <p:cNvSpPr/>
            <p:nvPr/>
          </p:nvSpPr>
          <p:spPr bwMode="auto">
            <a:xfrm>
              <a:off x="4817269" y="3826329"/>
              <a:ext cx="680906" cy="45719"/>
            </a:xfrm>
            <a:prstGeom prst="round2SameRect">
              <a:avLst>
                <a:gd name="adj1" fmla="val 40183"/>
                <a:gd name="adj2" fmla="val 0"/>
              </a:avLst>
            </a:prstGeom>
            <a:grpFill/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356" name="グループ化 355"/>
            <p:cNvGrpSpPr/>
            <p:nvPr/>
          </p:nvGrpSpPr>
          <p:grpSpPr>
            <a:xfrm>
              <a:off x="4628943" y="2581203"/>
              <a:ext cx="867995" cy="1701646"/>
              <a:chOff x="4628943" y="2581203"/>
              <a:chExt cx="867995" cy="1701646"/>
            </a:xfrm>
            <a:grpFill/>
          </p:grpSpPr>
          <p:grpSp>
            <p:nvGrpSpPr>
              <p:cNvPr id="371" name="グループ化 370"/>
              <p:cNvGrpSpPr/>
              <p:nvPr/>
            </p:nvGrpSpPr>
            <p:grpSpPr>
              <a:xfrm>
                <a:off x="4814253" y="3649799"/>
                <a:ext cx="682685" cy="633050"/>
                <a:chOff x="3969440" y="2708920"/>
                <a:chExt cx="1747214" cy="1620180"/>
              </a:xfrm>
              <a:grpFill/>
            </p:grpSpPr>
            <p:sp>
              <p:nvSpPr>
                <p:cNvPr id="378" name="弦 377"/>
                <p:cNvSpPr/>
                <p:nvPr/>
              </p:nvSpPr>
              <p:spPr>
                <a:xfrm>
                  <a:off x="3969440" y="2708920"/>
                  <a:ext cx="1747214" cy="1319337"/>
                </a:xfrm>
                <a:prstGeom prst="chord">
                  <a:avLst>
                    <a:gd name="adj1" fmla="val 21353510"/>
                    <a:gd name="adj2" fmla="val 1105131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379" name="グループ化 378"/>
                <p:cNvGrpSpPr/>
                <p:nvPr/>
              </p:nvGrpSpPr>
              <p:grpSpPr>
                <a:xfrm>
                  <a:off x="4390661" y="3834046"/>
                  <a:ext cx="1111014" cy="495054"/>
                  <a:chOff x="4390661" y="3834046"/>
                  <a:chExt cx="1111014" cy="405043"/>
                </a:xfrm>
                <a:grpFill/>
              </p:grpSpPr>
              <p:grpSp>
                <p:nvGrpSpPr>
                  <p:cNvPr id="380" name="グループ化 379"/>
                  <p:cNvGrpSpPr/>
                  <p:nvPr/>
                </p:nvGrpSpPr>
                <p:grpSpPr>
                  <a:xfrm>
                    <a:off x="4651737" y="3834046"/>
                    <a:ext cx="736520" cy="325206"/>
                    <a:chOff x="4504077" y="3936104"/>
                    <a:chExt cx="884180" cy="223147"/>
                  </a:xfrm>
                  <a:grpFill/>
                </p:grpSpPr>
                <p:sp>
                  <p:nvSpPr>
                    <p:cNvPr id="382" name="フローチャート: 記憶データ 5"/>
                    <p:cNvSpPr/>
                    <p:nvPr/>
                  </p:nvSpPr>
                  <p:spPr>
                    <a:xfrm flipH="1">
                      <a:off x="4504077" y="3936104"/>
                      <a:ext cx="666608" cy="223147"/>
                    </a:xfrm>
                    <a:prstGeom prst="flowChartOnlineStorag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83" name="フローチャート: 記憶データ 6"/>
                    <p:cNvSpPr/>
                    <p:nvPr/>
                  </p:nvSpPr>
                  <p:spPr>
                    <a:xfrm rot="10800000" flipH="1">
                      <a:off x="4721649" y="3936104"/>
                      <a:ext cx="666608" cy="223147"/>
                    </a:xfrm>
                    <a:prstGeom prst="flowChartOnlineStorag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81" name="片側の 2 つの角を丸めた四角形 380"/>
                  <p:cNvSpPr/>
                  <p:nvPr/>
                </p:nvSpPr>
                <p:spPr>
                  <a:xfrm>
                    <a:off x="4390661" y="4124418"/>
                    <a:ext cx="1111014" cy="114671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72" name="グループ化 371"/>
              <p:cNvGrpSpPr/>
              <p:nvPr/>
            </p:nvGrpSpPr>
            <p:grpSpPr>
              <a:xfrm>
                <a:off x="4628943" y="2581203"/>
                <a:ext cx="818087" cy="1674264"/>
                <a:chOff x="4601536" y="2553823"/>
                <a:chExt cx="818087" cy="1674264"/>
              </a:xfrm>
              <a:grpFill/>
            </p:grpSpPr>
            <p:grpSp>
              <p:nvGrpSpPr>
                <p:cNvPr id="373" name="グループ化 372"/>
                <p:cNvGrpSpPr/>
                <p:nvPr/>
              </p:nvGrpSpPr>
              <p:grpSpPr>
                <a:xfrm>
                  <a:off x="4912621" y="2553823"/>
                  <a:ext cx="507002" cy="1221653"/>
                  <a:chOff x="2399660" y="2600744"/>
                  <a:chExt cx="507002" cy="1221653"/>
                </a:xfrm>
                <a:grpFill/>
              </p:grpSpPr>
              <p:sp>
                <p:nvSpPr>
                  <p:cNvPr id="376" name="円/楕円 375"/>
                  <p:cNvSpPr/>
                  <p:nvPr/>
                </p:nvSpPr>
                <p:spPr bwMode="auto">
                  <a:xfrm>
                    <a:off x="2399660" y="2600744"/>
                    <a:ext cx="507002" cy="507002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77" name="片側の 2 つの角を丸めた四角形 376"/>
                  <p:cNvSpPr/>
                  <p:nvPr/>
                </p:nvSpPr>
                <p:spPr bwMode="auto">
                  <a:xfrm>
                    <a:off x="2508441" y="3109626"/>
                    <a:ext cx="289439" cy="712771"/>
                  </a:xfrm>
                  <a:prstGeom prst="round2SameRect">
                    <a:avLst>
                      <a:gd name="adj1" fmla="val 37729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374" name="片側の 2 つの角を丸めた四角形 373"/>
                <p:cNvSpPr/>
                <p:nvPr/>
              </p:nvSpPr>
              <p:spPr bwMode="auto">
                <a:xfrm rot="5400000">
                  <a:off x="4815805" y="3422449"/>
                  <a:ext cx="144719" cy="563364"/>
                </a:xfrm>
                <a:prstGeom prst="round2SameRect">
                  <a:avLst>
                    <a:gd name="adj1" fmla="val 0"/>
                    <a:gd name="adj2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75" name="角丸四角形 374"/>
                <p:cNvSpPr/>
                <p:nvPr/>
              </p:nvSpPr>
              <p:spPr bwMode="auto">
                <a:xfrm>
                  <a:off x="4601536" y="3633154"/>
                  <a:ext cx="156764" cy="59493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400" name="グループ化 399"/>
          <p:cNvGrpSpPr/>
          <p:nvPr/>
        </p:nvGrpSpPr>
        <p:grpSpPr>
          <a:xfrm>
            <a:off x="2508687" y="2933945"/>
            <a:ext cx="1055072" cy="1530620"/>
            <a:chOff x="2399660" y="4543844"/>
            <a:chExt cx="1284953" cy="1864115"/>
          </a:xfrm>
          <a:solidFill>
            <a:schemeClr val="bg1"/>
          </a:solidFill>
        </p:grpSpPr>
        <p:grpSp>
          <p:nvGrpSpPr>
            <p:cNvPr id="402" name="グループ化 401"/>
            <p:cNvGrpSpPr/>
            <p:nvPr/>
          </p:nvGrpSpPr>
          <p:grpSpPr>
            <a:xfrm>
              <a:off x="2399660" y="4543844"/>
              <a:ext cx="507002" cy="1687690"/>
              <a:chOff x="2399660" y="2600744"/>
              <a:chExt cx="507002" cy="1687690"/>
            </a:xfrm>
            <a:grpFill/>
          </p:grpSpPr>
          <p:sp>
            <p:nvSpPr>
              <p:cNvPr id="412" name="円/楕円 411"/>
              <p:cNvSpPr/>
              <p:nvPr/>
            </p:nvSpPr>
            <p:spPr bwMode="auto">
              <a:xfrm>
                <a:off x="2399660" y="2600744"/>
                <a:ext cx="507002" cy="50700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13" name="片側の 2 つの角を丸めた四角形 412"/>
              <p:cNvSpPr/>
              <p:nvPr/>
            </p:nvSpPr>
            <p:spPr bwMode="auto">
              <a:xfrm>
                <a:off x="2580801" y="3699030"/>
                <a:ext cx="144719" cy="589404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14" name="片側の 2 つの角を丸めた四角形 413"/>
              <p:cNvSpPr/>
              <p:nvPr/>
            </p:nvSpPr>
            <p:spPr bwMode="auto">
              <a:xfrm>
                <a:off x="2508441" y="3109626"/>
                <a:ext cx="289439" cy="715086"/>
              </a:xfrm>
              <a:prstGeom prst="round2SameRect">
                <a:avLst>
                  <a:gd name="adj1" fmla="val 37729"/>
                  <a:gd name="adj2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403" name="円弧 402"/>
            <p:cNvSpPr/>
            <p:nvPr/>
          </p:nvSpPr>
          <p:spPr bwMode="auto">
            <a:xfrm>
              <a:off x="2418182" y="5516054"/>
              <a:ext cx="891905" cy="891905"/>
            </a:xfrm>
            <a:prstGeom prst="arc">
              <a:avLst/>
            </a:prstGeom>
            <a:noFill/>
            <a:ln w="28575" cap="flat" cmpd="sng" algn="ctr">
              <a:solidFill>
                <a:schemeClr val="accent6">
                  <a:lumMod val="60000"/>
                  <a:lumOff val="40000"/>
                </a:schemeClr>
              </a:solidFill>
              <a:prstDash val="sysDot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04" name="グループ化 403"/>
            <p:cNvGrpSpPr/>
            <p:nvPr/>
          </p:nvGrpSpPr>
          <p:grpSpPr>
            <a:xfrm>
              <a:off x="2956878" y="5245067"/>
              <a:ext cx="727735" cy="980881"/>
              <a:chOff x="3969440" y="1818707"/>
              <a:chExt cx="1862512" cy="2510393"/>
            </a:xfrm>
            <a:grpFill/>
          </p:grpSpPr>
          <p:sp>
            <p:nvSpPr>
              <p:cNvPr id="405" name="片側の 2 つの角を丸めた四角形 404"/>
              <p:cNvSpPr/>
              <p:nvPr/>
            </p:nvSpPr>
            <p:spPr bwMode="auto">
              <a:xfrm rot="5400000">
                <a:off x="5037222" y="2511036"/>
                <a:ext cx="1487060" cy="102401"/>
              </a:xfrm>
              <a:prstGeom prst="round2SameRect">
                <a:avLst>
                  <a:gd name="adj1" fmla="val 40183"/>
                  <a:gd name="adj2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06" name="弦 405"/>
              <p:cNvSpPr/>
              <p:nvPr/>
            </p:nvSpPr>
            <p:spPr>
              <a:xfrm>
                <a:off x="3969440" y="2708920"/>
                <a:ext cx="1747214" cy="1319337"/>
              </a:xfrm>
              <a:prstGeom prst="chord">
                <a:avLst>
                  <a:gd name="adj1" fmla="val 21353510"/>
                  <a:gd name="adj2" fmla="val 1105131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407" name="グループ化 406"/>
              <p:cNvGrpSpPr/>
              <p:nvPr/>
            </p:nvGrpSpPr>
            <p:grpSpPr>
              <a:xfrm>
                <a:off x="4390661" y="3834046"/>
                <a:ext cx="1111014" cy="495054"/>
                <a:chOff x="4390661" y="3834046"/>
                <a:chExt cx="1111014" cy="405043"/>
              </a:xfrm>
              <a:grpFill/>
            </p:grpSpPr>
            <p:grpSp>
              <p:nvGrpSpPr>
                <p:cNvPr id="408" name="グループ化 407"/>
                <p:cNvGrpSpPr/>
                <p:nvPr/>
              </p:nvGrpSpPr>
              <p:grpSpPr>
                <a:xfrm>
                  <a:off x="4651737" y="3834046"/>
                  <a:ext cx="736520" cy="325206"/>
                  <a:chOff x="4504077" y="3936104"/>
                  <a:chExt cx="884180" cy="223147"/>
                </a:xfrm>
                <a:grpFill/>
              </p:grpSpPr>
              <p:sp>
                <p:nvSpPr>
                  <p:cNvPr id="410" name="フローチャート: 記憶データ 5"/>
                  <p:cNvSpPr/>
                  <p:nvPr/>
                </p:nvSpPr>
                <p:spPr>
                  <a:xfrm flipH="1">
                    <a:off x="4504077" y="3936104"/>
                    <a:ext cx="666608" cy="223147"/>
                  </a:xfrm>
                  <a:prstGeom prst="flowChartOnlineStorag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1" name="フローチャート: 記憶データ 6"/>
                  <p:cNvSpPr/>
                  <p:nvPr/>
                </p:nvSpPr>
                <p:spPr>
                  <a:xfrm rot="10800000" flipH="1">
                    <a:off x="4721649" y="3936104"/>
                    <a:ext cx="666608" cy="223147"/>
                  </a:xfrm>
                  <a:prstGeom prst="flowChartOnlineStorag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409" name="片側の 2 つの角を丸めた四角形 408"/>
                <p:cNvSpPr/>
                <p:nvPr/>
              </p:nvSpPr>
              <p:spPr>
                <a:xfrm>
                  <a:off x="4390661" y="4124418"/>
                  <a:ext cx="1111014" cy="11467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7" name="グループ化 6"/>
          <p:cNvGrpSpPr/>
          <p:nvPr/>
        </p:nvGrpSpPr>
        <p:grpSpPr>
          <a:xfrm>
            <a:off x="4535411" y="2787139"/>
            <a:ext cx="760580" cy="1597968"/>
            <a:chOff x="4535411" y="2787139"/>
            <a:chExt cx="760580" cy="1597968"/>
          </a:xfrm>
        </p:grpSpPr>
        <p:grpSp>
          <p:nvGrpSpPr>
            <p:cNvPr id="129" name="グループ化 128"/>
            <p:cNvGrpSpPr/>
            <p:nvPr/>
          </p:nvGrpSpPr>
          <p:grpSpPr>
            <a:xfrm>
              <a:off x="4535411" y="2787139"/>
              <a:ext cx="760580" cy="1597968"/>
              <a:chOff x="3388453" y="1507170"/>
              <a:chExt cx="1205764" cy="2533293"/>
            </a:xfrm>
            <a:solidFill>
              <a:schemeClr val="tx1"/>
            </a:solidFill>
          </p:grpSpPr>
          <p:grpSp>
            <p:nvGrpSpPr>
              <p:cNvPr id="130" name="グループ化 129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  <a:grpFill/>
            </p:grpSpPr>
            <p:sp>
              <p:nvSpPr>
                <p:cNvPr id="135" name="片側の 2 つの角を丸めた四角形 134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6" name="弦 135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7" name="角丸四角形 136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8" name="弦 137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9" name="片側の 2 つの角を丸めた四角形 138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31" name="弦 130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32" name="グループ化 131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  <a:grpFill/>
            </p:grpSpPr>
            <p:sp>
              <p:nvSpPr>
                <p:cNvPr id="133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4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142" name="グループ化 141"/>
            <p:cNvGrpSpPr/>
            <p:nvPr/>
          </p:nvGrpSpPr>
          <p:grpSpPr>
            <a:xfrm>
              <a:off x="4535411" y="2787139"/>
              <a:ext cx="760580" cy="1597968"/>
              <a:chOff x="3388453" y="1507170"/>
              <a:chExt cx="1205764" cy="2533293"/>
            </a:xfrm>
            <a:solidFill>
              <a:schemeClr val="bg1"/>
            </a:solidFill>
          </p:grpSpPr>
          <p:grpSp>
            <p:nvGrpSpPr>
              <p:cNvPr id="143" name="グループ化 142"/>
              <p:cNvGrpSpPr/>
              <p:nvPr/>
            </p:nvGrpSpPr>
            <p:grpSpPr>
              <a:xfrm>
                <a:off x="3388453" y="1507170"/>
                <a:ext cx="1205764" cy="2533293"/>
                <a:chOff x="3388453" y="1507170"/>
                <a:chExt cx="1205764" cy="2533293"/>
              </a:xfrm>
              <a:grpFill/>
            </p:grpSpPr>
            <p:sp>
              <p:nvSpPr>
                <p:cNvPr id="148" name="片側の 2 つの角を丸めた四角形 147"/>
                <p:cNvSpPr/>
                <p:nvPr/>
              </p:nvSpPr>
              <p:spPr>
                <a:xfrm>
                  <a:off x="3595291" y="3968455"/>
                  <a:ext cx="792088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9" name="弦 148"/>
                <p:cNvSpPr/>
                <p:nvPr/>
              </p:nvSpPr>
              <p:spPr>
                <a:xfrm>
                  <a:off x="3427873" y="2644924"/>
                  <a:ext cx="1126925" cy="1224136"/>
                </a:xfrm>
                <a:prstGeom prst="chord">
                  <a:avLst>
                    <a:gd name="adj1" fmla="val 21480477"/>
                    <a:gd name="adj2" fmla="val 10927261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" name="角丸四角形 149"/>
                <p:cNvSpPr/>
                <p:nvPr/>
              </p:nvSpPr>
              <p:spPr>
                <a:xfrm>
                  <a:off x="3393800" y="3194050"/>
                  <a:ext cx="1195070" cy="7493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1" name="弦 150"/>
                <p:cNvSpPr/>
                <p:nvPr/>
              </p:nvSpPr>
              <p:spPr>
                <a:xfrm>
                  <a:off x="3388477" y="1507170"/>
                  <a:ext cx="1205717" cy="1614872"/>
                </a:xfrm>
                <a:prstGeom prst="chord">
                  <a:avLst>
                    <a:gd name="adj1" fmla="val 6382201"/>
                    <a:gd name="adj2" fmla="val 445954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2" name="片側の 2 つの角を丸めた四角形 151"/>
                <p:cNvSpPr/>
                <p:nvPr/>
              </p:nvSpPr>
              <p:spPr>
                <a:xfrm>
                  <a:off x="3388453" y="3092450"/>
                  <a:ext cx="1205764" cy="889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44" name="弦 143"/>
              <p:cNvSpPr/>
              <p:nvPr/>
            </p:nvSpPr>
            <p:spPr>
              <a:xfrm>
                <a:off x="3499570" y="1628800"/>
                <a:ext cx="983530" cy="1448063"/>
              </a:xfrm>
              <a:prstGeom prst="chord">
                <a:avLst>
                  <a:gd name="adj1" fmla="val 6382201"/>
                  <a:gd name="adj2" fmla="val 4459543"/>
                </a:avLst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45" name="グループ化 144"/>
              <p:cNvGrpSpPr/>
              <p:nvPr/>
            </p:nvGrpSpPr>
            <p:grpSpPr>
              <a:xfrm>
                <a:off x="3676150" y="3773809"/>
                <a:ext cx="630369" cy="230649"/>
                <a:chOff x="5878004" y="3897052"/>
                <a:chExt cx="630369" cy="360040"/>
              </a:xfrm>
              <a:grpFill/>
            </p:grpSpPr>
            <p:sp>
              <p:nvSpPr>
                <p:cNvPr id="146" name="フローチャート: 記憶データ 5"/>
                <p:cNvSpPr/>
                <p:nvPr/>
              </p:nvSpPr>
              <p:spPr>
                <a:xfrm flipH="1">
                  <a:off x="5878004" y="3897052"/>
                  <a:ext cx="475253" cy="360040"/>
                </a:xfrm>
                <a:prstGeom prst="flowChartOnlineStorag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7" name="フローチャート: 記憶データ 6"/>
                <p:cNvSpPr/>
                <p:nvPr/>
              </p:nvSpPr>
              <p:spPr>
                <a:xfrm rot="10800000" flipH="1">
                  <a:off x="6033120" y="3897052"/>
                  <a:ext cx="475253" cy="360040"/>
                </a:xfrm>
                <a:prstGeom prst="flowChartOnlineStorag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8" name="グループ化 7"/>
          <p:cNvGrpSpPr/>
          <p:nvPr/>
        </p:nvGrpSpPr>
        <p:grpSpPr>
          <a:xfrm>
            <a:off x="7924960" y="3199333"/>
            <a:ext cx="1582061" cy="1024533"/>
            <a:chOff x="7924960" y="3199333"/>
            <a:chExt cx="1582061" cy="1024533"/>
          </a:xfrm>
        </p:grpSpPr>
        <p:grpSp>
          <p:nvGrpSpPr>
            <p:cNvPr id="187" name="グループ化 186"/>
            <p:cNvGrpSpPr/>
            <p:nvPr/>
          </p:nvGrpSpPr>
          <p:grpSpPr>
            <a:xfrm>
              <a:off x="7924960" y="3199333"/>
              <a:ext cx="1582061" cy="1024533"/>
              <a:chOff x="4634508" y="2843066"/>
              <a:chExt cx="2744192" cy="1438061"/>
            </a:xfrm>
            <a:solidFill>
              <a:schemeClr val="tx1"/>
            </a:solidFill>
          </p:grpSpPr>
          <p:sp>
            <p:nvSpPr>
              <p:cNvPr id="188" name="パイ 187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89" name="角丸四角形 188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90" name="角丸四角形 189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191" name="グループ化 190"/>
            <p:cNvGrpSpPr/>
            <p:nvPr/>
          </p:nvGrpSpPr>
          <p:grpSpPr>
            <a:xfrm>
              <a:off x="7924960" y="3199333"/>
              <a:ext cx="1582061" cy="1024533"/>
              <a:chOff x="4634508" y="2843066"/>
              <a:chExt cx="2744192" cy="1438061"/>
            </a:xfrm>
          </p:grpSpPr>
          <p:sp>
            <p:nvSpPr>
              <p:cNvPr id="192" name="パイ 191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93" name="角丸四角形 192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94" name="角丸四角形 193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9" name="グループ化 8"/>
          <p:cNvGrpSpPr/>
          <p:nvPr/>
        </p:nvGrpSpPr>
        <p:grpSpPr>
          <a:xfrm>
            <a:off x="6457452" y="2618910"/>
            <a:ext cx="790803" cy="1835162"/>
            <a:chOff x="6457452" y="2618910"/>
            <a:chExt cx="790803" cy="1835162"/>
          </a:xfrm>
        </p:grpSpPr>
        <p:grpSp>
          <p:nvGrpSpPr>
            <p:cNvPr id="254" name="グループ化 253"/>
            <p:cNvGrpSpPr/>
            <p:nvPr/>
          </p:nvGrpSpPr>
          <p:grpSpPr>
            <a:xfrm>
              <a:off x="6457452" y="2618910"/>
              <a:ext cx="790803" cy="1835162"/>
              <a:chOff x="3017784" y="1268049"/>
              <a:chExt cx="1125125" cy="2611001"/>
            </a:xfrm>
            <a:solidFill>
              <a:schemeClr val="tx1"/>
            </a:solidFill>
          </p:grpSpPr>
          <p:sp>
            <p:nvSpPr>
              <p:cNvPr id="255" name="角丸四角形 254"/>
              <p:cNvSpPr/>
              <p:nvPr/>
            </p:nvSpPr>
            <p:spPr bwMode="auto">
              <a:xfrm>
                <a:off x="3523416" y="1268049"/>
                <a:ext cx="113864" cy="342056"/>
              </a:xfrm>
              <a:prstGeom prst="roundRect">
                <a:avLst/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56" name="角丸四角形 255"/>
              <p:cNvSpPr/>
              <p:nvPr/>
            </p:nvSpPr>
            <p:spPr bwMode="auto">
              <a:xfrm>
                <a:off x="3482775" y="1439077"/>
                <a:ext cx="195146" cy="461102"/>
              </a:xfrm>
              <a:prstGeom prst="roundRect">
                <a:avLst/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57" name="円/楕円 256"/>
              <p:cNvSpPr/>
              <p:nvPr/>
            </p:nvSpPr>
            <p:spPr bwMode="auto">
              <a:xfrm>
                <a:off x="3467835" y="1497592"/>
                <a:ext cx="225025" cy="225025"/>
              </a:xfrm>
              <a:prstGeom prst="ellipse">
                <a:avLst/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58" name="角丸四角形 257"/>
              <p:cNvSpPr/>
              <p:nvPr/>
            </p:nvSpPr>
            <p:spPr bwMode="auto">
              <a:xfrm>
                <a:off x="3437056" y="1794677"/>
                <a:ext cx="286584" cy="140803"/>
              </a:xfrm>
              <a:prstGeom prst="roundRect">
                <a:avLst/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59" name="角丸四角形 258"/>
              <p:cNvSpPr/>
              <p:nvPr/>
            </p:nvSpPr>
            <p:spPr bwMode="auto">
              <a:xfrm>
                <a:off x="3017784" y="1853826"/>
                <a:ext cx="1125125" cy="2025224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60" name="角丸四角形 259"/>
              <p:cNvSpPr/>
              <p:nvPr/>
            </p:nvSpPr>
            <p:spPr bwMode="auto">
              <a:xfrm>
                <a:off x="3086205" y="1935480"/>
                <a:ext cx="988286" cy="154688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61" name="月 260"/>
              <p:cNvSpPr/>
              <p:nvPr/>
            </p:nvSpPr>
            <p:spPr bwMode="auto">
              <a:xfrm rot="16200000">
                <a:off x="3359238" y="2893764"/>
                <a:ext cx="439552" cy="990957"/>
              </a:xfrm>
              <a:prstGeom prst="moon">
                <a:avLst>
                  <a:gd name="adj" fmla="val 7752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274" name="グループ化 273"/>
            <p:cNvGrpSpPr/>
            <p:nvPr/>
          </p:nvGrpSpPr>
          <p:grpSpPr>
            <a:xfrm>
              <a:off x="6457452" y="2618910"/>
              <a:ext cx="790803" cy="1835162"/>
              <a:chOff x="3017784" y="1268049"/>
              <a:chExt cx="1125125" cy="2611001"/>
            </a:xfrm>
          </p:grpSpPr>
          <p:sp>
            <p:nvSpPr>
              <p:cNvPr id="275" name="角丸四角形 274"/>
              <p:cNvSpPr/>
              <p:nvPr/>
            </p:nvSpPr>
            <p:spPr bwMode="auto">
              <a:xfrm>
                <a:off x="3523416" y="1268049"/>
                <a:ext cx="113864" cy="342056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4" name="角丸四角形 283"/>
              <p:cNvSpPr/>
              <p:nvPr/>
            </p:nvSpPr>
            <p:spPr bwMode="auto">
              <a:xfrm>
                <a:off x="3482775" y="1439077"/>
                <a:ext cx="195146" cy="461102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5" name="円/楕円 284"/>
              <p:cNvSpPr/>
              <p:nvPr/>
            </p:nvSpPr>
            <p:spPr bwMode="auto">
              <a:xfrm>
                <a:off x="3467835" y="1497592"/>
                <a:ext cx="225025" cy="22502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6" name="角丸四角形 285"/>
              <p:cNvSpPr/>
              <p:nvPr/>
            </p:nvSpPr>
            <p:spPr bwMode="auto">
              <a:xfrm>
                <a:off x="3437056" y="1794677"/>
                <a:ext cx="286584" cy="140803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7" name="角丸四角形 286"/>
              <p:cNvSpPr/>
              <p:nvPr/>
            </p:nvSpPr>
            <p:spPr bwMode="auto">
              <a:xfrm>
                <a:off x="3017784" y="1853826"/>
                <a:ext cx="1125125" cy="2025224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角丸四角形 287"/>
              <p:cNvSpPr/>
              <p:nvPr/>
            </p:nvSpPr>
            <p:spPr bwMode="auto">
              <a:xfrm>
                <a:off x="3086205" y="1935480"/>
                <a:ext cx="988286" cy="1546880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月 288"/>
              <p:cNvSpPr/>
              <p:nvPr/>
            </p:nvSpPr>
            <p:spPr bwMode="auto">
              <a:xfrm rot="16200000">
                <a:off x="3359238" y="2893764"/>
                <a:ext cx="439552" cy="990957"/>
              </a:xfrm>
              <a:prstGeom prst="moon">
                <a:avLst>
                  <a:gd name="adj" fmla="val 7752"/>
                </a:avLst>
              </a:prstGeom>
              <a:solidFill>
                <a:schemeClr val="tx1">
                  <a:alpha val="50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73" name="グループ化 472"/>
          <p:cNvGrpSpPr/>
          <p:nvPr/>
        </p:nvGrpSpPr>
        <p:grpSpPr>
          <a:xfrm>
            <a:off x="479643" y="5063966"/>
            <a:ext cx="1502711" cy="964277"/>
            <a:chOff x="2486148" y="3248980"/>
            <a:chExt cx="1083525" cy="695289"/>
          </a:xfrm>
        </p:grpSpPr>
        <p:sp>
          <p:nvSpPr>
            <p:cNvPr id="474" name="フローチャート : 直接アクセス記憶 473"/>
            <p:cNvSpPr/>
            <p:nvPr/>
          </p:nvSpPr>
          <p:spPr bwMode="auto">
            <a:xfrm>
              <a:off x="2547415" y="3258091"/>
              <a:ext cx="1022258" cy="686178"/>
            </a:xfrm>
            <a:prstGeom prst="flowChartMagneticDrum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475" name="円/楕円 474"/>
            <p:cNvSpPr/>
            <p:nvPr/>
          </p:nvSpPr>
          <p:spPr bwMode="auto">
            <a:xfrm>
              <a:off x="3371853" y="3465376"/>
              <a:ext cx="88718" cy="271607"/>
            </a:xfrm>
            <a:prstGeom prst="ellipse">
              <a:avLst/>
            </a:prstGeom>
            <a:solidFill>
              <a:srgbClr val="EEECE1">
                <a:lumMod val="9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476" name="大波 475"/>
            <p:cNvSpPr/>
            <p:nvPr/>
          </p:nvSpPr>
          <p:spPr bwMode="auto">
            <a:xfrm rot="16200000">
              <a:off x="2672742" y="3317902"/>
              <a:ext cx="383738" cy="753001"/>
            </a:xfrm>
            <a:prstGeom prst="wave">
              <a:avLst>
                <a:gd name="adj1" fmla="val 4180"/>
                <a:gd name="adj2" fmla="val 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477" name="フローチャート : 記憶データ 8"/>
            <p:cNvSpPr/>
            <p:nvPr/>
          </p:nvSpPr>
          <p:spPr bwMode="auto">
            <a:xfrm>
              <a:off x="2486148" y="3248980"/>
              <a:ext cx="930064" cy="352200"/>
            </a:xfrm>
            <a:custGeom>
              <a:avLst/>
              <a:gdLst>
                <a:gd name="connsiteX0" fmla="*/ 1667 w 10000"/>
                <a:gd name="connsiteY0" fmla="*/ 0 h 10000"/>
                <a:gd name="connsiteX1" fmla="*/ 10000 w 10000"/>
                <a:gd name="connsiteY1" fmla="*/ 0 h 10000"/>
                <a:gd name="connsiteX2" fmla="*/ 8333 w 10000"/>
                <a:gd name="connsiteY2" fmla="*/ 5000 h 10000"/>
                <a:gd name="connsiteX3" fmla="*/ 10000 w 10000"/>
                <a:gd name="connsiteY3" fmla="*/ 10000 h 10000"/>
                <a:gd name="connsiteX4" fmla="*/ 1667 w 10000"/>
                <a:gd name="connsiteY4" fmla="*/ 10000 h 10000"/>
                <a:gd name="connsiteX5" fmla="*/ 0 w 10000"/>
                <a:gd name="connsiteY5" fmla="*/ 5000 h 10000"/>
                <a:gd name="connsiteX6" fmla="*/ 1667 w 10000"/>
                <a:gd name="connsiteY6" fmla="*/ 0 h 10000"/>
                <a:gd name="connsiteX0" fmla="*/ 1880 w 10213"/>
                <a:gd name="connsiteY0" fmla="*/ 0 h 10000"/>
                <a:gd name="connsiteX1" fmla="*/ 10213 w 10213"/>
                <a:gd name="connsiteY1" fmla="*/ 0 h 10000"/>
                <a:gd name="connsiteX2" fmla="*/ 8546 w 10213"/>
                <a:gd name="connsiteY2" fmla="*/ 5000 h 10000"/>
                <a:gd name="connsiteX3" fmla="*/ 10213 w 10213"/>
                <a:gd name="connsiteY3" fmla="*/ 10000 h 10000"/>
                <a:gd name="connsiteX4" fmla="*/ 1880 w 10213"/>
                <a:gd name="connsiteY4" fmla="*/ 10000 h 10000"/>
                <a:gd name="connsiteX5" fmla="*/ 204 w 10213"/>
                <a:gd name="connsiteY5" fmla="*/ 5906 h 10000"/>
                <a:gd name="connsiteX6" fmla="*/ 213 w 10213"/>
                <a:gd name="connsiteY6" fmla="*/ 5000 h 10000"/>
                <a:gd name="connsiteX7" fmla="*/ 1880 w 10213"/>
                <a:gd name="connsiteY7" fmla="*/ 0 h 10000"/>
                <a:gd name="connsiteX0" fmla="*/ 1880 w 10498"/>
                <a:gd name="connsiteY0" fmla="*/ 0 h 10000"/>
                <a:gd name="connsiteX1" fmla="*/ 10213 w 10498"/>
                <a:gd name="connsiteY1" fmla="*/ 0 h 10000"/>
                <a:gd name="connsiteX2" fmla="*/ 8546 w 10498"/>
                <a:gd name="connsiteY2" fmla="*/ 5000 h 10000"/>
                <a:gd name="connsiteX3" fmla="*/ 8563 w 10498"/>
                <a:gd name="connsiteY3" fmla="*/ 5906 h 10000"/>
                <a:gd name="connsiteX4" fmla="*/ 10213 w 10498"/>
                <a:gd name="connsiteY4" fmla="*/ 10000 h 10000"/>
                <a:gd name="connsiteX5" fmla="*/ 1880 w 10498"/>
                <a:gd name="connsiteY5" fmla="*/ 10000 h 10000"/>
                <a:gd name="connsiteX6" fmla="*/ 204 w 10498"/>
                <a:gd name="connsiteY6" fmla="*/ 5906 h 10000"/>
                <a:gd name="connsiteX7" fmla="*/ 213 w 10498"/>
                <a:gd name="connsiteY7" fmla="*/ 5000 h 10000"/>
                <a:gd name="connsiteX8" fmla="*/ 1880 w 10498"/>
                <a:gd name="connsiteY8" fmla="*/ 0 h 10000"/>
                <a:gd name="connsiteX0" fmla="*/ 1880 w 10213"/>
                <a:gd name="connsiteY0" fmla="*/ 0 h 10000"/>
                <a:gd name="connsiteX1" fmla="*/ 10213 w 10213"/>
                <a:gd name="connsiteY1" fmla="*/ 0 h 10000"/>
                <a:gd name="connsiteX2" fmla="*/ 8546 w 10213"/>
                <a:gd name="connsiteY2" fmla="*/ 5000 h 10000"/>
                <a:gd name="connsiteX3" fmla="*/ 8563 w 10213"/>
                <a:gd name="connsiteY3" fmla="*/ 5906 h 10000"/>
                <a:gd name="connsiteX4" fmla="*/ 1880 w 10213"/>
                <a:gd name="connsiteY4" fmla="*/ 10000 h 10000"/>
                <a:gd name="connsiteX5" fmla="*/ 204 w 10213"/>
                <a:gd name="connsiteY5" fmla="*/ 5906 h 10000"/>
                <a:gd name="connsiteX6" fmla="*/ 213 w 10213"/>
                <a:gd name="connsiteY6" fmla="*/ 5000 h 10000"/>
                <a:gd name="connsiteX7" fmla="*/ 1880 w 10213"/>
                <a:gd name="connsiteY7" fmla="*/ 0 h 10000"/>
                <a:gd name="connsiteX0" fmla="*/ 1880 w 10213"/>
                <a:gd name="connsiteY0" fmla="*/ 0 h 5906"/>
                <a:gd name="connsiteX1" fmla="*/ 10213 w 10213"/>
                <a:gd name="connsiteY1" fmla="*/ 0 h 5906"/>
                <a:gd name="connsiteX2" fmla="*/ 8546 w 10213"/>
                <a:gd name="connsiteY2" fmla="*/ 5000 h 5906"/>
                <a:gd name="connsiteX3" fmla="*/ 8563 w 10213"/>
                <a:gd name="connsiteY3" fmla="*/ 5906 h 5906"/>
                <a:gd name="connsiteX4" fmla="*/ 204 w 10213"/>
                <a:gd name="connsiteY4" fmla="*/ 5906 h 5906"/>
                <a:gd name="connsiteX5" fmla="*/ 213 w 10213"/>
                <a:gd name="connsiteY5" fmla="*/ 5000 h 5906"/>
                <a:gd name="connsiteX6" fmla="*/ 1880 w 10213"/>
                <a:gd name="connsiteY6" fmla="*/ 0 h 5906"/>
                <a:gd name="connsiteX0" fmla="*/ 1841 w 10000"/>
                <a:gd name="connsiteY0" fmla="*/ 0 h 10000"/>
                <a:gd name="connsiteX1" fmla="*/ 10000 w 10000"/>
                <a:gd name="connsiteY1" fmla="*/ 0 h 10000"/>
                <a:gd name="connsiteX2" fmla="*/ 8368 w 10000"/>
                <a:gd name="connsiteY2" fmla="*/ 8466 h 10000"/>
                <a:gd name="connsiteX3" fmla="*/ 8384 w 10000"/>
                <a:gd name="connsiteY3" fmla="*/ 10000 h 10000"/>
                <a:gd name="connsiteX4" fmla="*/ 200 w 10000"/>
                <a:gd name="connsiteY4" fmla="*/ 10000 h 10000"/>
                <a:gd name="connsiteX5" fmla="*/ 209 w 10000"/>
                <a:gd name="connsiteY5" fmla="*/ 8466 h 10000"/>
                <a:gd name="connsiteX6" fmla="*/ 1841 w 10000"/>
                <a:gd name="connsiteY6" fmla="*/ 0 h 10000"/>
                <a:gd name="connsiteX0" fmla="*/ 1841 w 10000"/>
                <a:gd name="connsiteY0" fmla="*/ 0 h 10000"/>
                <a:gd name="connsiteX1" fmla="*/ 10000 w 10000"/>
                <a:gd name="connsiteY1" fmla="*/ 0 h 10000"/>
                <a:gd name="connsiteX2" fmla="*/ 8368 w 10000"/>
                <a:gd name="connsiteY2" fmla="*/ 8466 h 10000"/>
                <a:gd name="connsiteX3" fmla="*/ 8384 w 10000"/>
                <a:gd name="connsiteY3" fmla="*/ 10000 h 10000"/>
                <a:gd name="connsiteX4" fmla="*/ 200 w 10000"/>
                <a:gd name="connsiteY4" fmla="*/ 10000 h 10000"/>
                <a:gd name="connsiteX5" fmla="*/ 209 w 10000"/>
                <a:gd name="connsiteY5" fmla="*/ 8466 h 10000"/>
                <a:gd name="connsiteX6" fmla="*/ 1841 w 10000"/>
                <a:gd name="connsiteY6" fmla="*/ 0 h 10000"/>
                <a:gd name="connsiteX0" fmla="*/ 1841 w 10000"/>
                <a:gd name="connsiteY0" fmla="*/ 0 h 10000"/>
                <a:gd name="connsiteX1" fmla="*/ 10000 w 10000"/>
                <a:gd name="connsiteY1" fmla="*/ 0 h 10000"/>
                <a:gd name="connsiteX2" fmla="*/ 8368 w 10000"/>
                <a:gd name="connsiteY2" fmla="*/ 8466 h 10000"/>
                <a:gd name="connsiteX3" fmla="*/ 8384 w 10000"/>
                <a:gd name="connsiteY3" fmla="*/ 10000 h 10000"/>
                <a:gd name="connsiteX4" fmla="*/ 200 w 10000"/>
                <a:gd name="connsiteY4" fmla="*/ 10000 h 10000"/>
                <a:gd name="connsiteX5" fmla="*/ 209 w 10000"/>
                <a:gd name="connsiteY5" fmla="*/ 8466 h 10000"/>
                <a:gd name="connsiteX6" fmla="*/ 1841 w 10000"/>
                <a:gd name="connsiteY6" fmla="*/ 0 h 10000"/>
                <a:gd name="connsiteX0" fmla="*/ 1841 w 10000"/>
                <a:gd name="connsiteY0" fmla="*/ 0 h 10000"/>
                <a:gd name="connsiteX1" fmla="*/ 10000 w 10000"/>
                <a:gd name="connsiteY1" fmla="*/ 0 h 10000"/>
                <a:gd name="connsiteX2" fmla="*/ 8368 w 10000"/>
                <a:gd name="connsiteY2" fmla="*/ 8466 h 10000"/>
                <a:gd name="connsiteX3" fmla="*/ 8384 w 10000"/>
                <a:gd name="connsiteY3" fmla="*/ 10000 h 10000"/>
                <a:gd name="connsiteX4" fmla="*/ 200 w 10000"/>
                <a:gd name="connsiteY4" fmla="*/ 10000 h 10000"/>
                <a:gd name="connsiteX5" fmla="*/ 209 w 10000"/>
                <a:gd name="connsiteY5" fmla="*/ 8466 h 10000"/>
                <a:gd name="connsiteX6" fmla="*/ 1841 w 10000"/>
                <a:gd name="connsiteY6" fmla="*/ 0 h 10000"/>
                <a:gd name="connsiteX0" fmla="*/ 1841 w 10000"/>
                <a:gd name="connsiteY0" fmla="*/ 0 h 10000"/>
                <a:gd name="connsiteX1" fmla="*/ 10000 w 10000"/>
                <a:gd name="connsiteY1" fmla="*/ 0 h 10000"/>
                <a:gd name="connsiteX2" fmla="*/ 8368 w 10000"/>
                <a:gd name="connsiteY2" fmla="*/ 8466 h 10000"/>
                <a:gd name="connsiteX3" fmla="*/ 8384 w 10000"/>
                <a:gd name="connsiteY3" fmla="*/ 10000 h 10000"/>
                <a:gd name="connsiteX4" fmla="*/ 200 w 10000"/>
                <a:gd name="connsiteY4" fmla="*/ 10000 h 10000"/>
                <a:gd name="connsiteX5" fmla="*/ 209 w 10000"/>
                <a:gd name="connsiteY5" fmla="*/ 8466 h 10000"/>
                <a:gd name="connsiteX6" fmla="*/ 1841 w 10000"/>
                <a:gd name="connsiteY6" fmla="*/ 0 h 10000"/>
                <a:gd name="connsiteX0" fmla="*/ 1752 w 9911"/>
                <a:gd name="connsiteY0" fmla="*/ 0 h 10000"/>
                <a:gd name="connsiteX1" fmla="*/ 9911 w 9911"/>
                <a:gd name="connsiteY1" fmla="*/ 0 h 10000"/>
                <a:gd name="connsiteX2" fmla="*/ 8279 w 9911"/>
                <a:gd name="connsiteY2" fmla="*/ 8466 h 10000"/>
                <a:gd name="connsiteX3" fmla="*/ 8295 w 9911"/>
                <a:gd name="connsiteY3" fmla="*/ 10000 h 10000"/>
                <a:gd name="connsiteX4" fmla="*/ 111 w 9911"/>
                <a:gd name="connsiteY4" fmla="*/ 10000 h 10000"/>
                <a:gd name="connsiteX5" fmla="*/ 120 w 9911"/>
                <a:gd name="connsiteY5" fmla="*/ 8466 h 10000"/>
                <a:gd name="connsiteX6" fmla="*/ 1752 w 9911"/>
                <a:gd name="connsiteY6" fmla="*/ 0 h 10000"/>
                <a:gd name="connsiteX0" fmla="*/ 1670 w 9902"/>
                <a:gd name="connsiteY0" fmla="*/ 0 h 10000"/>
                <a:gd name="connsiteX1" fmla="*/ 9902 w 9902"/>
                <a:gd name="connsiteY1" fmla="*/ 0 h 10000"/>
                <a:gd name="connsiteX2" fmla="*/ 8255 w 9902"/>
                <a:gd name="connsiteY2" fmla="*/ 8466 h 10000"/>
                <a:gd name="connsiteX3" fmla="*/ 8271 w 9902"/>
                <a:gd name="connsiteY3" fmla="*/ 10000 h 10000"/>
                <a:gd name="connsiteX4" fmla="*/ 14 w 9902"/>
                <a:gd name="connsiteY4" fmla="*/ 10000 h 10000"/>
                <a:gd name="connsiteX5" fmla="*/ 23 w 9902"/>
                <a:gd name="connsiteY5" fmla="*/ 8466 h 10000"/>
                <a:gd name="connsiteX6" fmla="*/ 1670 w 9902"/>
                <a:gd name="connsiteY6" fmla="*/ 0 h 10000"/>
                <a:gd name="connsiteX0" fmla="*/ 1687 w 10000"/>
                <a:gd name="connsiteY0" fmla="*/ 0 h 10105"/>
                <a:gd name="connsiteX1" fmla="*/ 10000 w 10000"/>
                <a:gd name="connsiteY1" fmla="*/ 0 h 10105"/>
                <a:gd name="connsiteX2" fmla="*/ 8337 w 10000"/>
                <a:gd name="connsiteY2" fmla="*/ 8466 h 10105"/>
                <a:gd name="connsiteX3" fmla="*/ 8353 w 10000"/>
                <a:gd name="connsiteY3" fmla="*/ 10000 h 10105"/>
                <a:gd name="connsiteX4" fmla="*/ 14 w 10000"/>
                <a:gd name="connsiteY4" fmla="*/ 10000 h 10105"/>
                <a:gd name="connsiteX5" fmla="*/ 23 w 10000"/>
                <a:gd name="connsiteY5" fmla="*/ 8466 h 10105"/>
                <a:gd name="connsiteX6" fmla="*/ 1687 w 10000"/>
                <a:gd name="connsiteY6" fmla="*/ 0 h 10105"/>
                <a:gd name="connsiteX0" fmla="*/ 1687 w 10000"/>
                <a:gd name="connsiteY0" fmla="*/ 0 h 10004"/>
                <a:gd name="connsiteX1" fmla="*/ 10000 w 10000"/>
                <a:gd name="connsiteY1" fmla="*/ 0 h 10004"/>
                <a:gd name="connsiteX2" fmla="*/ 8337 w 10000"/>
                <a:gd name="connsiteY2" fmla="*/ 8466 h 10004"/>
                <a:gd name="connsiteX3" fmla="*/ 8353 w 10000"/>
                <a:gd name="connsiteY3" fmla="*/ 10000 h 10004"/>
                <a:gd name="connsiteX4" fmla="*/ 14 w 10000"/>
                <a:gd name="connsiteY4" fmla="*/ 10000 h 10004"/>
                <a:gd name="connsiteX5" fmla="*/ 23 w 10000"/>
                <a:gd name="connsiteY5" fmla="*/ 8466 h 10004"/>
                <a:gd name="connsiteX6" fmla="*/ 1687 w 10000"/>
                <a:gd name="connsiteY6" fmla="*/ 0 h 10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000" h="10004">
                  <a:moveTo>
                    <a:pt x="1687" y="0"/>
                  </a:moveTo>
                  <a:lnTo>
                    <a:pt x="10000" y="0"/>
                  </a:lnTo>
                  <a:cubicBezTo>
                    <a:pt x="9081" y="0"/>
                    <a:pt x="8337" y="3791"/>
                    <a:pt x="8337" y="8466"/>
                  </a:cubicBezTo>
                  <a:cubicBezTo>
                    <a:pt x="8314" y="8545"/>
                    <a:pt x="8300" y="9274"/>
                    <a:pt x="8353" y="10000"/>
                  </a:cubicBezTo>
                  <a:cubicBezTo>
                    <a:pt x="6966" y="10021"/>
                    <a:pt x="1449" y="9962"/>
                    <a:pt x="14" y="10000"/>
                  </a:cubicBezTo>
                  <a:cubicBezTo>
                    <a:pt x="-34" y="9178"/>
                    <a:pt x="64" y="8604"/>
                    <a:pt x="23" y="8466"/>
                  </a:cubicBezTo>
                  <a:cubicBezTo>
                    <a:pt x="23" y="3791"/>
                    <a:pt x="768" y="0"/>
                    <a:pt x="1687" y="0"/>
                  </a:cubicBezTo>
                  <a:close/>
                </a:path>
              </a:pathLst>
            </a:custGeom>
            <a:solidFill>
              <a:srgbClr val="EEECE1">
                <a:lumMod val="9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</p:grpSp>
      <p:grpSp>
        <p:nvGrpSpPr>
          <p:cNvPr id="10" name="グループ化 9"/>
          <p:cNvGrpSpPr/>
          <p:nvPr/>
        </p:nvGrpSpPr>
        <p:grpSpPr>
          <a:xfrm>
            <a:off x="2387715" y="4904596"/>
            <a:ext cx="1420752" cy="1314714"/>
            <a:chOff x="2387715" y="4904596"/>
            <a:chExt cx="1420752" cy="1314714"/>
          </a:xfrm>
        </p:grpSpPr>
        <p:grpSp>
          <p:nvGrpSpPr>
            <p:cNvPr id="390" name="グループ化 389"/>
            <p:cNvGrpSpPr/>
            <p:nvPr/>
          </p:nvGrpSpPr>
          <p:grpSpPr>
            <a:xfrm rot="16200000">
              <a:off x="2219675" y="5072636"/>
              <a:ext cx="1022258" cy="686178"/>
              <a:chOff x="2547415" y="3258091"/>
              <a:chExt cx="1022258" cy="686178"/>
            </a:xfrm>
          </p:grpSpPr>
          <p:sp>
            <p:nvSpPr>
              <p:cNvPr id="391" name="フローチャート : 直接アクセス記憶 390"/>
              <p:cNvSpPr/>
              <p:nvPr/>
            </p:nvSpPr>
            <p:spPr bwMode="auto">
              <a:xfrm>
                <a:off x="2547415" y="3258091"/>
                <a:ext cx="1022258" cy="686178"/>
              </a:xfrm>
              <a:prstGeom prst="flowChartMagneticDrum">
                <a:avLst/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92" name="円/楕円 391"/>
              <p:cNvSpPr/>
              <p:nvPr/>
            </p:nvSpPr>
            <p:spPr bwMode="auto">
              <a:xfrm>
                <a:off x="3371853" y="3465376"/>
                <a:ext cx="88718" cy="271607"/>
              </a:xfrm>
              <a:prstGeom prst="ellipse">
                <a:avLst/>
              </a:prstGeom>
              <a:solidFill>
                <a:srgbClr val="EEECE1">
                  <a:lumMod val="9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480" name="グループ化 479"/>
            <p:cNvGrpSpPr/>
            <p:nvPr/>
          </p:nvGrpSpPr>
          <p:grpSpPr>
            <a:xfrm rot="16200000">
              <a:off x="2954249" y="5085555"/>
              <a:ext cx="1022258" cy="686178"/>
              <a:chOff x="2547415" y="3258091"/>
              <a:chExt cx="1022258" cy="686178"/>
            </a:xfrm>
          </p:grpSpPr>
          <p:sp>
            <p:nvSpPr>
              <p:cNvPr id="481" name="フローチャート : 直接アクセス記憶 480"/>
              <p:cNvSpPr/>
              <p:nvPr/>
            </p:nvSpPr>
            <p:spPr bwMode="auto">
              <a:xfrm>
                <a:off x="2547415" y="3258091"/>
                <a:ext cx="1022258" cy="686178"/>
              </a:xfrm>
              <a:prstGeom prst="flowChartMagneticDrum">
                <a:avLst/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82" name="円/楕円 481"/>
              <p:cNvSpPr/>
              <p:nvPr/>
            </p:nvSpPr>
            <p:spPr bwMode="auto">
              <a:xfrm>
                <a:off x="3371853" y="3465376"/>
                <a:ext cx="88718" cy="271607"/>
              </a:xfrm>
              <a:prstGeom prst="ellipse">
                <a:avLst/>
              </a:prstGeom>
              <a:solidFill>
                <a:srgbClr val="EEECE1">
                  <a:lumMod val="9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483" name="グループ化 482"/>
            <p:cNvGrpSpPr/>
            <p:nvPr/>
          </p:nvGrpSpPr>
          <p:grpSpPr>
            <a:xfrm rot="16200000">
              <a:off x="2562043" y="5365092"/>
              <a:ext cx="1022258" cy="686178"/>
              <a:chOff x="2547415" y="3258091"/>
              <a:chExt cx="1022258" cy="686178"/>
            </a:xfrm>
          </p:grpSpPr>
          <p:sp>
            <p:nvSpPr>
              <p:cNvPr id="484" name="フローチャート : 直接アクセス記憶 483"/>
              <p:cNvSpPr/>
              <p:nvPr/>
            </p:nvSpPr>
            <p:spPr bwMode="auto">
              <a:xfrm>
                <a:off x="2547415" y="3258091"/>
                <a:ext cx="1022258" cy="686178"/>
              </a:xfrm>
              <a:prstGeom prst="flowChartMagneticDrum">
                <a:avLst/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85" name="円/楕円 484"/>
              <p:cNvSpPr/>
              <p:nvPr/>
            </p:nvSpPr>
            <p:spPr bwMode="auto">
              <a:xfrm>
                <a:off x="3371853" y="3465376"/>
                <a:ext cx="88718" cy="271607"/>
              </a:xfrm>
              <a:prstGeom prst="ellipse">
                <a:avLst/>
              </a:prstGeom>
              <a:solidFill>
                <a:srgbClr val="EEECE1">
                  <a:lumMod val="9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487" name="グループ化 486"/>
          <p:cNvGrpSpPr/>
          <p:nvPr/>
        </p:nvGrpSpPr>
        <p:grpSpPr>
          <a:xfrm rot="16200000">
            <a:off x="4123241" y="5113856"/>
            <a:ext cx="1654861" cy="715422"/>
            <a:chOff x="3817973" y="3789040"/>
            <a:chExt cx="3365332" cy="1215136"/>
          </a:xfrm>
        </p:grpSpPr>
        <p:sp>
          <p:nvSpPr>
            <p:cNvPr id="492" name="角丸四角形 491"/>
            <p:cNvSpPr/>
            <p:nvPr/>
          </p:nvSpPr>
          <p:spPr bwMode="auto">
            <a:xfrm>
              <a:off x="4138096" y="4289521"/>
              <a:ext cx="3045209" cy="214175"/>
            </a:xfrm>
            <a:prstGeom prst="roundRect">
              <a:avLst>
                <a:gd name="adj" fmla="val 50000"/>
              </a:avLst>
            </a:pr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3" name="フローチャート : 論理積ゲート 492"/>
            <p:cNvSpPr/>
            <p:nvPr/>
          </p:nvSpPr>
          <p:spPr bwMode="auto">
            <a:xfrm>
              <a:off x="4532151" y="4199139"/>
              <a:ext cx="538586" cy="394938"/>
            </a:xfrm>
            <a:prstGeom prst="flowChartDelay">
              <a:avLst/>
            </a:pr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4" name="フローチャート : 論理積ゲート 493"/>
            <p:cNvSpPr/>
            <p:nvPr/>
          </p:nvSpPr>
          <p:spPr bwMode="auto">
            <a:xfrm>
              <a:off x="3904148" y="3879051"/>
              <a:ext cx="899579" cy="1035115"/>
            </a:xfrm>
            <a:prstGeom prst="flowChartDelay">
              <a:avLst/>
            </a:pr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5" name="角丸四角形 494"/>
            <p:cNvSpPr/>
            <p:nvPr/>
          </p:nvSpPr>
          <p:spPr bwMode="auto">
            <a:xfrm>
              <a:off x="3817973" y="3789040"/>
              <a:ext cx="144918" cy="1215136"/>
            </a:xfrm>
            <a:prstGeom prst="roundRect">
              <a:avLst>
                <a:gd name="adj" fmla="val 50000"/>
              </a:avLst>
            </a:pr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4" name="グループ化 13"/>
          <p:cNvGrpSpPr/>
          <p:nvPr/>
        </p:nvGrpSpPr>
        <p:grpSpPr>
          <a:xfrm>
            <a:off x="6523824" y="4644137"/>
            <a:ext cx="669250" cy="1617724"/>
            <a:chOff x="6523824" y="4644137"/>
            <a:chExt cx="669250" cy="1617724"/>
          </a:xfrm>
        </p:grpSpPr>
        <p:sp>
          <p:nvSpPr>
            <p:cNvPr id="497" name="角丸四角形 496"/>
            <p:cNvSpPr/>
            <p:nvPr/>
          </p:nvSpPr>
          <p:spPr bwMode="auto">
            <a:xfrm rot="16200000">
              <a:off x="6106952" y="5329810"/>
              <a:ext cx="1497444" cy="126097"/>
            </a:xfrm>
            <a:prstGeom prst="roundRect">
              <a:avLst>
                <a:gd name="adj" fmla="val 50000"/>
              </a:avLst>
            </a:pr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2" name="グループ化 11"/>
            <p:cNvGrpSpPr/>
            <p:nvPr/>
          </p:nvGrpSpPr>
          <p:grpSpPr>
            <a:xfrm>
              <a:off x="6523824" y="5666172"/>
              <a:ext cx="308923" cy="595689"/>
              <a:chOff x="6523824" y="5666172"/>
              <a:chExt cx="308923" cy="595689"/>
            </a:xfrm>
            <a:solidFill>
              <a:srgbClr val="003300"/>
            </a:solidFill>
          </p:grpSpPr>
          <p:sp>
            <p:nvSpPr>
              <p:cNvPr id="11" name="台形 10"/>
              <p:cNvSpPr/>
              <p:nvPr/>
            </p:nvSpPr>
            <p:spPr bwMode="auto">
              <a:xfrm rot="6300000">
                <a:off x="6591304" y="5621571"/>
                <a:ext cx="196443" cy="285645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8" name="台形 497"/>
              <p:cNvSpPr/>
              <p:nvPr/>
            </p:nvSpPr>
            <p:spPr bwMode="auto">
              <a:xfrm rot="5400000">
                <a:off x="6580064" y="5809374"/>
                <a:ext cx="196443" cy="308923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9" name="台形 498"/>
              <p:cNvSpPr/>
              <p:nvPr/>
            </p:nvSpPr>
            <p:spPr bwMode="auto">
              <a:xfrm rot="15300000" flipV="1">
                <a:off x="6591304" y="6020817"/>
                <a:ext cx="196443" cy="285645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0" name="グループ化 499"/>
            <p:cNvGrpSpPr/>
            <p:nvPr/>
          </p:nvGrpSpPr>
          <p:grpSpPr>
            <a:xfrm flipH="1">
              <a:off x="6884151" y="5666172"/>
              <a:ext cx="308923" cy="595689"/>
              <a:chOff x="6523824" y="5666172"/>
              <a:chExt cx="308923" cy="595689"/>
            </a:xfrm>
            <a:solidFill>
              <a:srgbClr val="003300"/>
            </a:solidFill>
          </p:grpSpPr>
          <p:sp>
            <p:nvSpPr>
              <p:cNvPr id="501" name="台形 500"/>
              <p:cNvSpPr/>
              <p:nvPr/>
            </p:nvSpPr>
            <p:spPr bwMode="auto">
              <a:xfrm rot="6300000">
                <a:off x="6591304" y="5621571"/>
                <a:ext cx="196443" cy="285645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2" name="台形 501"/>
              <p:cNvSpPr/>
              <p:nvPr/>
            </p:nvSpPr>
            <p:spPr bwMode="auto">
              <a:xfrm rot="5400000">
                <a:off x="6580064" y="5809374"/>
                <a:ext cx="196443" cy="308923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3" name="台形 502"/>
              <p:cNvSpPr/>
              <p:nvPr/>
            </p:nvSpPr>
            <p:spPr bwMode="auto">
              <a:xfrm rot="15300000" flipV="1">
                <a:off x="6591304" y="6020817"/>
                <a:ext cx="196443" cy="285645"/>
              </a:xfrm>
              <a:prstGeom prst="trapezoid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3" name="グループ化 12"/>
            <p:cNvGrpSpPr/>
            <p:nvPr/>
          </p:nvGrpSpPr>
          <p:grpSpPr>
            <a:xfrm>
              <a:off x="6612220" y="5666172"/>
              <a:ext cx="503548" cy="595689"/>
              <a:chOff x="6587324" y="5666172"/>
              <a:chExt cx="669250" cy="595689"/>
            </a:xfrm>
          </p:grpSpPr>
          <p:grpSp>
            <p:nvGrpSpPr>
              <p:cNvPr id="504" name="グループ化 503"/>
              <p:cNvGrpSpPr/>
              <p:nvPr/>
            </p:nvGrpSpPr>
            <p:grpSpPr>
              <a:xfrm>
                <a:off x="6587324" y="5666172"/>
                <a:ext cx="308923" cy="595689"/>
                <a:chOff x="6523824" y="5666172"/>
                <a:chExt cx="308923" cy="595689"/>
              </a:xfrm>
            </p:grpSpPr>
            <p:sp>
              <p:nvSpPr>
                <p:cNvPr id="505" name="台形 504"/>
                <p:cNvSpPr/>
                <p:nvPr/>
              </p:nvSpPr>
              <p:spPr bwMode="auto">
                <a:xfrm rot="6300000">
                  <a:off x="6591304" y="5621571"/>
                  <a:ext cx="196443" cy="285645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6" name="台形 505"/>
                <p:cNvSpPr/>
                <p:nvPr/>
              </p:nvSpPr>
              <p:spPr bwMode="auto">
                <a:xfrm rot="5400000">
                  <a:off x="6580064" y="5809374"/>
                  <a:ext cx="196443" cy="308923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7" name="台形 506"/>
                <p:cNvSpPr/>
                <p:nvPr/>
              </p:nvSpPr>
              <p:spPr bwMode="auto">
                <a:xfrm rot="15300000" flipV="1">
                  <a:off x="6591304" y="6020817"/>
                  <a:ext cx="196443" cy="285645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508" name="グループ化 507"/>
              <p:cNvGrpSpPr/>
              <p:nvPr/>
            </p:nvGrpSpPr>
            <p:grpSpPr>
              <a:xfrm flipH="1">
                <a:off x="6947651" y="5666172"/>
                <a:ext cx="308923" cy="595689"/>
                <a:chOff x="6523824" y="5666172"/>
                <a:chExt cx="308923" cy="595689"/>
              </a:xfrm>
            </p:grpSpPr>
            <p:sp>
              <p:nvSpPr>
                <p:cNvPr id="509" name="台形 508"/>
                <p:cNvSpPr/>
                <p:nvPr/>
              </p:nvSpPr>
              <p:spPr bwMode="auto">
                <a:xfrm rot="6300000">
                  <a:off x="6591304" y="5621571"/>
                  <a:ext cx="196443" cy="285645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0" name="台形 509"/>
                <p:cNvSpPr/>
                <p:nvPr/>
              </p:nvSpPr>
              <p:spPr bwMode="auto">
                <a:xfrm rot="5400000">
                  <a:off x="6580064" y="5809374"/>
                  <a:ext cx="196443" cy="308923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1" name="台形 510"/>
                <p:cNvSpPr/>
                <p:nvPr/>
              </p:nvSpPr>
              <p:spPr bwMode="auto">
                <a:xfrm rot="15300000" flipV="1">
                  <a:off x="6591304" y="6020817"/>
                  <a:ext cx="196443" cy="285645"/>
                </a:xfrm>
                <a:prstGeom prst="trapezoid">
                  <a:avLst/>
                </a:prstGeom>
                <a:solidFill>
                  <a:srgbClr val="00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512" name="グループ化 511"/>
            <p:cNvGrpSpPr/>
            <p:nvPr/>
          </p:nvGrpSpPr>
          <p:grpSpPr>
            <a:xfrm>
              <a:off x="6702170" y="5666172"/>
              <a:ext cx="313049" cy="595689"/>
              <a:chOff x="6587324" y="5666172"/>
              <a:chExt cx="669250" cy="595689"/>
            </a:xfrm>
            <a:solidFill>
              <a:srgbClr val="00B050"/>
            </a:solidFill>
          </p:grpSpPr>
          <p:grpSp>
            <p:nvGrpSpPr>
              <p:cNvPr id="513" name="グループ化 512"/>
              <p:cNvGrpSpPr/>
              <p:nvPr/>
            </p:nvGrpSpPr>
            <p:grpSpPr>
              <a:xfrm>
                <a:off x="6587324" y="5666172"/>
                <a:ext cx="308923" cy="595689"/>
                <a:chOff x="6523824" y="5666172"/>
                <a:chExt cx="308923" cy="595689"/>
              </a:xfrm>
              <a:grpFill/>
            </p:grpSpPr>
            <p:sp>
              <p:nvSpPr>
                <p:cNvPr id="518" name="台形 517"/>
                <p:cNvSpPr/>
                <p:nvPr/>
              </p:nvSpPr>
              <p:spPr bwMode="auto">
                <a:xfrm rot="6300000">
                  <a:off x="6591304" y="5621571"/>
                  <a:ext cx="196443" cy="285645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9" name="台形 518"/>
                <p:cNvSpPr/>
                <p:nvPr/>
              </p:nvSpPr>
              <p:spPr bwMode="auto">
                <a:xfrm rot="5400000">
                  <a:off x="6580064" y="5809374"/>
                  <a:ext cx="196443" cy="308923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0" name="台形 519"/>
                <p:cNvSpPr/>
                <p:nvPr/>
              </p:nvSpPr>
              <p:spPr bwMode="auto">
                <a:xfrm rot="15300000" flipV="1">
                  <a:off x="6591304" y="6020817"/>
                  <a:ext cx="196443" cy="285645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514" name="グループ化 513"/>
              <p:cNvGrpSpPr/>
              <p:nvPr/>
            </p:nvGrpSpPr>
            <p:grpSpPr>
              <a:xfrm flipH="1">
                <a:off x="6947651" y="5666172"/>
                <a:ext cx="308923" cy="595689"/>
                <a:chOff x="6523824" y="5666172"/>
                <a:chExt cx="308923" cy="595689"/>
              </a:xfrm>
              <a:grpFill/>
            </p:grpSpPr>
            <p:sp>
              <p:nvSpPr>
                <p:cNvPr id="515" name="台形 514"/>
                <p:cNvSpPr/>
                <p:nvPr/>
              </p:nvSpPr>
              <p:spPr bwMode="auto">
                <a:xfrm rot="6300000">
                  <a:off x="6591304" y="5621571"/>
                  <a:ext cx="196443" cy="285645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6" name="台形 515"/>
                <p:cNvSpPr/>
                <p:nvPr/>
              </p:nvSpPr>
              <p:spPr bwMode="auto">
                <a:xfrm rot="5400000">
                  <a:off x="6580064" y="5809374"/>
                  <a:ext cx="196443" cy="308923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7" name="台形 516"/>
                <p:cNvSpPr/>
                <p:nvPr/>
              </p:nvSpPr>
              <p:spPr bwMode="auto">
                <a:xfrm rot="15300000" flipV="1">
                  <a:off x="6591304" y="6020817"/>
                  <a:ext cx="196443" cy="285645"/>
                </a:xfrm>
                <a:prstGeom prst="trapezoid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7" name="グループ化 16"/>
          <p:cNvGrpSpPr/>
          <p:nvPr/>
        </p:nvGrpSpPr>
        <p:grpSpPr>
          <a:xfrm>
            <a:off x="8372210" y="4748721"/>
            <a:ext cx="631240" cy="1537607"/>
            <a:chOff x="8372210" y="4748721"/>
            <a:chExt cx="631240" cy="1537607"/>
          </a:xfrm>
        </p:grpSpPr>
        <p:sp>
          <p:nvSpPr>
            <p:cNvPr id="521" name="片側の 2 つの角を丸めた四角形 520"/>
            <p:cNvSpPr/>
            <p:nvPr/>
          </p:nvSpPr>
          <p:spPr bwMode="auto">
            <a:xfrm>
              <a:off x="8566940" y="4809408"/>
              <a:ext cx="241780" cy="333409"/>
            </a:xfrm>
            <a:prstGeom prst="round2SameRect">
              <a:avLst>
                <a:gd name="adj1" fmla="val 29478"/>
                <a:gd name="adj2" fmla="val 9406"/>
              </a:avLst>
            </a:prstGeom>
            <a:solidFill>
              <a:schemeClr val="accent2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2" name="片側の 2 つの角を丸めた四角形 521"/>
            <p:cNvSpPr/>
            <p:nvPr/>
          </p:nvSpPr>
          <p:spPr bwMode="auto">
            <a:xfrm>
              <a:off x="8555510" y="4748721"/>
              <a:ext cx="264640" cy="167640"/>
            </a:xfrm>
            <a:prstGeom prst="round2SameRect">
              <a:avLst>
                <a:gd name="adj1" fmla="val 29478"/>
                <a:gd name="adj2" fmla="val 9406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3" name="片側の 2 つの角を丸めた四角形 522"/>
            <p:cNvSpPr/>
            <p:nvPr/>
          </p:nvSpPr>
          <p:spPr bwMode="auto">
            <a:xfrm>
              <a:off x="8372210" y="5076602"/>
              <a:ext cx="631240" cy="1209726"/>
            </a:xfrm>
            <a:prstGeom prst="round2SameRect">
              <a:avLst>
                <a:gd name="adj1" fmla="val 29478"/>
                <a:gd name="adj2" fmla="val 9406"/>
              </a:avLst>
            </a:prstGeom>
            <a:solidFill>
              <a:schemeClr val="accent2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円/楕円 15"/>
            <p:cNvSpPr/>
            <p:nvPr/>
          </p:nvSpPr>
          <p:spPr bwMode="auto">
            <a:xfrm>
              <a:off x="8416588" y="5392858"/>
              <a:ext cx="542484" cy="748723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82272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PPTX304_トイレマークいろいろ</dc:title>
  <dc:subject>PPTX304_トイレマークいろいろ</dc:subject>
  <dc:creator>http://www.digipot.net</dc:creator>
  <cp:lastModifiedBy/>
  <cp:revision>1</cp:revision>
  <dcterms:created xsi:type="dcterms:W3CDTF">2014-01-30T05:12:09Z</dcterms:created>
  <dcterms:modified xsi:type="dcterms:W3CDTF">2015-05-31T15:03:38Z</dcterms:modified>
  <cp:category/>
  <cp:version>1</cp:version>
</cp:coreProperties>
</file>